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79"/>
  </p:notesMasterIdLst>
  <p:sldIdLst>
    <p:sldId id="325" r:id="rId2"/>
    <p:sldId id="326" r:id="rId3"/>
    <p:sldId id="327" r:id="rId4"/>
    <p:sldId id="257" r:id="rId5"/>
    <p:sldId id="289" r:id="rId6"/>
    <p:sldId id="308" r:id="rId7"/>
    <p:sldId id="309" r:id="rId8"/>
    <p:sldId id="312" r:id="rId9"/>
    <p:sldId id="366" r:id="rId10"/>
    <p:sldId id="260" r:id="rId11"/>
    <p:sldId id="365" r:id="rId12"/>
    <p:sldId id="356" r:id="rId13"/>
    <p:sldId id="357" r:id="rId14"/>
    <p:sldId id="359" r:id="rId15"/>
    <p:sldId id="361" r:id="rId16"/>
    <p:sldId id="362" r:id="rId17"/>
    <p:sldId id="358" r:id="rId18"/>
    <p:sldId id="367" r:id="rId19"/>
    <p:sldId id="294" r:id="rId20"/>
    <p:sldId id="334" r:id="rId21"/>
    <p:sldId id="270" r:id="rId22"/>
    <p:sldId id="353" r:id="rId23"/>
    <p:sldId id="335" r:id="rId24"/>
    <p:sldId id="329" r:id="rId25"/>
    <p:sldId id="330" r:id="rId26"/>
    <p:sldId id="331" r:id="rId27"/>
    <p:sldId id="364" r:id="rId28"/>
    <p:sldId id="332" r:id="rId29"/>
    <p:sldId id="333" r:id="rId30"/>
    <p:sldId id="338" r:id="rId31"/>
    <p:sldId id="347" r:id="rId32"/>
    <p:sldId id="348" r:id="rId33"/>
    <p:sldId id="344" r:id="rId34"/>
    <p:sldId id="343" r:id="rId35"/>
    <p:sldId id="345" r:id="rId36"/>
    <p:sldId id="349" r:id="rId37"/>
    <p:sldId id="363" r:id="rId38"/>
    <p:sldId id="346" r:id="rId39"/>
    <p:sldId id="342" r:id="rId40"/>
    <p:sldId id="339" r:id="rId41"/>
    <p:sldId id="340" r:id="rId42"/>
    <p:sldId id="341" r:id="rId43"/>
    <p:sldId id="295" r:id="rId44"/>
    <p:sldId id="296" r:id="rId45"/>
    <p:sldId id="305" r:id="rId46"/>
    <p:sldId id="313" r:id="rId47"/>
    <p:sldId id="314" r:id="rId48"/>
    <p:sldId id="275" r:id="rId49"/>
    <p:sldId id="316" r:id="rId50"/>
    <p:sldId id="317" r:id="rId51"/>
    <p:sldId id="324" r:id="rId52"/>
    <p:sldId id="350" r:id="rId53"/>
    <p:sldId id="351" r:id="rId54"/>
    <p:sldId id="315" r:id="rId55"/>
    <p:sldId id="299" r:id="rId56"/>
    <p:sldId id="360" r:id="rId57"/>
    <p:sldId id="273" r:id="rId58"/>
    <p:sldId id="279" r:id="rId59"/>
    <p:sldId id="288" r:id="rId60"/>
    <p:sldId id="284" r:id="rId61"/>
    <p:sldId id="355" r:id="rId62"/>
    <p:sldId id="287" r:id="rId63"/>
    <p:sldId id="320" r:id="rId64"/>
    <p:sldId id="290" r:id="rId65"/>
    <p:sldId id="328" r:id="rId66"/>
    <p:sldId id="262" r:id="rId67"/>
    <p:sldId id="281" r:id="rId68"/>
    <p:sldId id="321" r:id="rId69"/>
    <p:sldId id="282" r:id="rId70"/>
    <p:sldId id="323" r:id="rId71"/>
    <p:sldId id="352" r:id="rId72"/>
    <p:sldId id="354" r:id="rId73"/>
    <p:sldId id="301" r:id="rId74"/>
    <p:sldId id="311" r:id="rId75"/>
    <p:sldId id="263" r:id="rId76"/>
    <p:sldId id="337" r:id="rId77"/>
    <p:sldId id="336"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0C2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82" d="100"/>
          <a:sy n="82" d="100"/>
        </p:scale>
        <p:origin x="82" y="120"/>
      </p:cViewPr>
      <p:guideLst/>
    </p:cSldViewPr>
  </p:slideViewPr>
  <p:notesTextViewPr>
    <p:cViewPr>
      <p:scale>
        <a:sx n="1" d="1"/>
        <a:sy n="1" d="1"/>
      </p:scale>
      <p:origin x="0" y="0"/>
    </p:cViewPr>
  </p:notesTextViewPr>
  <p:sorterViewPr>
    <p:cViewPr varScale="1">
      <p:scale>
        <a:sx n="100" d="100"/>
        <a:sy n="100" d="100"/>
      </p:scale>
      <p:origin x="0" y="-14899"/>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71D14613-3D24-4687-BD76-CFFA0032C216}">
      <dgm:prSet/>
      <dgm:spPr/>
      <dgm:t>
        <a:bodyPr/>
        <a:lstStyle/>
        <a:p>
          <a:endParaRPr lang="zh-CN" altLang="en-US"/>
        </a:p>
      </dgm:t>
    </dgm:pt>
    <dgm:pt modelId="{81C7772C-29F6-45A7-A08C-6D85C189CE33}" type="parTrans" cxnId="{0F669836-DAC4-4852-B2C5-93B2FE0620F5}">
      <dgm:prSet/>
      <dgm:spPr/>
      <dgm:t>
        <a:bodyPr/>
        <a:lstStyle/>
        <a:p>
          <a:endParaRPr lang="zh-CN" altLang="en-US"/>
        </a:p>
      </dgm:t>
    </dgm:pt>
    <dgm:pt modelId="{4C65931F-A359-42E4-B94B-4A5F7DA227A6}" type="sibTrans" cxnId="{0F669836-DAC4-4852-B2C5-93B2FE0620F5}">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3BF2BF42-CFD9-412F-A22D-531DEA768628}" type="pres">
      <dgm:prSet presAssocID="{81C7772C-29F6-45A7-A08C-6D85C189CE33}" presName="conn2-1" presStyleLbl="parChTrans1D4" presStyleIdx="3" presStyleCnt="10"/>
      <dgm:spPr/>
    </dgm:pt>
    <dgm:pt modelId="{8E269EE0-C1D1-454D-92BE-2B151FA193E6}" type="pres">
      <dgm:prSet presAssocID="{81C7772C-29F6-45A7-A08C-6D85C189CE33}" presName="connTx" presStyleLbl="parChTrans1D4" presStyleIdx="3" presStyleCnt="10"/>
      <dgm:spPr/>
    </dgm:pt>
    <dgm:pt modelId="{A1D9367C-A612-430D-A655-CF546D3D2511}" type="pres">
      <dgm:prSet presAssocID="{71D14613-3D24-4687-BD76-CFFA0032C216}" presName="root2" presStyleCnt="0"/>
      <dgm:spPr/>
    </dgm:pt>
    <dgm:pt modelId="{C8EB3A0B-0342-4033-B7A8-F778C4583F4A}" type="pres">
      <dgm:prSet presAssocID="{71D14613-3D24-4687-BD76-CFFA0032C216}" presName="LevelTwoTextNode" presStyleLbl="node4" presStyleIdx="3" presStyleCnt="10">
        <dgm:presLayoutVars>
          <dgm:chPref val="3"/>
        </dgm:presLayoutVars>
      </dgm:prSet>
      <dgm:spPr/>
    </dgm:pt>
    <dgm:pt modelId="{F379CFC7-A707-493E-94E1-C79A37A0DE98}" type="pres">
      <dgm:prSet presAssocID="{71D14613-3D24-4687-BD76-CFFA0032C21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27DCF32-D167-4191-ADD1-7F7AE152000F}" type="presOf" srcId="{81C7772C-29F6-45A7-A08C-6D85C189CE33}" destId="{8E269EE0-C1D1-454D-92BE-2B151FA193E6}" srcOrd="1"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0F669836-DAC4-4852-B2C5-93B2FE0620F5}" srcId="{EE9B7C50-EEA2-4D03-B6D0-60FB63BC0CF4}" destId="{71D14613-3D24-4687-BD76-CFFA0032C216}" srcOrd="0" destOrd="0" parTransId="{81C7772C-29F6-45A7-A08C-6D85C189CE33}" sibTransId="{4C65931F-A359-42E4-B94B-4A5F7DA227A6}"/>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DA5E5951-5243-42EC-B69A-14FA3EE52E1C}" type="presOf" srcId="{81C7772C-29F6-45A7-A08C-6D85C189CE33}" destId="{3BF2BF42-CFD9-412F-A22D-531DEA768628}" srcOrd="0" destOrd="0" presId="urn:microsoft.com/office/officeart/2005/8/layout/hierarchy2"/>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639699B8-D87B-49EF-8D2F-A20355358E04}" type="presOf" srcId="{71D14613-3D24-4687-BD76-CFFA0032C216}" destId="{C8EB3A0B-0342-4033-B7A8-F778C4583F4A}" srcOrd="0"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D2062757-EEA3-4951-85D0-0A8C448713FF}" type="presParOf" srcId="{DC9674F5-667C-48BE-A428-4AC8492169AE}" destId="{3BF2BF42-CFD9-412F-A22D-531DEA768628}" srcOrd="0" destOrd="0" presId="urn:microsoft.com/office/officeart/2005/8/layout/hierarchy2"/>
    <dgm:cxn modelId="{19601E6D-B7CF-408B-A470-B68E58150CCC}" type="presParOf" srcId="{3BF2BF42-CFD9-412F-A22D-531DEA768628}" destId="{8E269EE0-C1D1-454D-92BE-2B151FA193E6}" srcOrd="0" destOrd="0" presId="urn:microsoft.com/office/officeart/2005/8/layout/hierarchy2"/>
    <dgm:cxn modelId="{DBB0CBA7-30CD-4011-8AA1-6BE73B710317}" type="presParOf" srcId="{DC9674F5-667C-48BE-A428-4AC8492169AE}" destId="{A1D9367C-A612-430D-A655-CF546D3D2511}" srcOrd="1" destOrd="0" presId="urn:microsoft.com/office/officeart/2005/8/layout/hierarchy2"/>
    <dgm:cxn modelId="{84713DC3-D188-49E5-ABBF-E95E14B3DFFC}" type="presParOf" srcId="{A1D9367C-A612-430D-A655-CF546D3D2511}" destId="{C8EB3A0B-0342-4033-B7A8-F778C4583F4A}" srcOrd="0" destOrd="0" presId="urn:microsoft.com/office/officeart/2005/8/layout/hierarchy2"/>
    <dgm:cxn modelId="{DAD94043-9CE9-42C1-99D9-4999DAB538AB}" type="presParOf" srcId="{A1D9367C-A612-430D-A655-CF546D3D2511}" destId="{F379CFC7-A707-493E-94E1-C79A37A0DE9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5C7FBC7E-BBCC-4857-ABDD-B99995B4003A}">
      <dgm:prSet phldrT="[文本]"/>
      <dgm:spPr/>
      <dgm:t>
        <a:bodyPr/>
        <a:lstStyle/>
        <a:p>
          <a:r>
            <a:rPr lang="en-US" altLang="zh-CN" dirty="0"/>
            <a:t> </a:t>
          </a:r>
          <a:endParaRPr lang="zh-CN" altLang="en-US" dirty="0"/>
        </a:p>
      </dgm:t>
    </dgm:pt>
    <dgm:pt modelId="{26BC49BB-6F1B-45DD-B55D-9756DB3D598A}" type="parTrans" cxnId="{D3AF81E8-71D5-43F3-9A19-6FEA1AAA7563}">
      <dgm:prSet/>
      <dgm:spPr/>
      <dgm:t>
        <a:bodyPr/>
        <a:lstStyle/>
        <a:p>
          <a:endParaRPr lang="zh-CN" altLang="en-US"/>
        </a:p>
      </dgm:t>
    </dgm:pt>
    <dgm:pt modelId="{D30DDE72-FEAC-4F4F-9ACD-9B2586BF8A67}" type="sibTrans" cxnId="{D3AF81E8-71D5-43F3-9A19-6FEA1AAA7563}">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AF344573-4D5C-4302-95C2-BE8CDB33C79A}">
      <dgm:prSet/>
      <dgm:spPr/>
      <dgm:t>
        <a:bodyPr/>
        <a:lstStyle/>
        <a:p>
          <a:endParaRPr lang="zh-CN" altLang="en-US"/>
        </a:p>
      </dgm:t>
    </dgm:pt>
    <dgm:pt modelId="{F1EE0779-B40B-49A9-AF66-356EAF41AF2F}" type="parTrans" cxnId="{1447388C-C815-49D9-B024-7B339CA325C6}">
      <dgm:prSet/>
      <dgm:spPr/>
      <dgm:t>
        <a:bodyPr/>
        <a:lstStyle/>
        <a:p>
          <a:endParaRPr lang="zh-CN" altLang="en-US"/>
        </a:p>
      </dgm:t>
    </dgm:pt>
    <dgm:pt modelId="{EE5F0DC9-4127-4078-B587-E6118D10BE54}" type="sibTrans" cxnId="{1447388C-C815-49D9-B024-7B339CA325C6}">
      <dgm:prSet/>
      <dgm:spPr/>
      <dgm:t>
        <a:bodyPr/>
        <a:lstStyle/>
        <a:p>
          <a:endParaRPr lang="zh-CN" altLang="en-US"/>
        </a:p>
      </dgm:t>
    </dgm:pt>
    <dgm:pt modelId="{8F1183D4-EBA1-4043-998B-5916689EB7D4}">
      <dgm:prSet/>
      <dgm:spPr/>
      <dgm:t>
        <a:bodyPr/>
        <a:lstStyle/>
        <a:p>
          <a:endParaRPr lang="zh-CN" altLang="en-US"/>
        </a:p>
      </dgm:t>
    </dgm:pt>
    <dgm:pt modelId="{66CD56EF-DE7D-4BF9-B7F7-C85C9E8F8C67}" type="parTrans" cxnId="{F71A78AD-C555-49CC-9544-6102AA6A81AC}">
      <dgm:prSet/>
      <dgm:spPr/>
      <dgm:t>
        <a:bodyPr/>
        <a:lstStyle/>
        <a:p>
          <a:endParaRPr lang="zh-CN" altLang="en-US"/>
        </a:p>
      </dgm:t>
    </dgm:pt>
    <dgm:pt modelId="{BD984EEA-EC0B-4656-B193-7D20C39BF65F}" type="sibTrans" cxnId="{F71A78AD-C555-49CC-9544-6102AA6A81AC}">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EE9B7C50-EEA2-4D03-B6D0-60FB63BC0CF4}">
      <dgm:prSet/>
      <dgm:spPr/>
      <dgm:t>
        <a:bodyPr/>
        <a:lstStyle/>
        <a:p>
          <a:endParaRPr lang="zh-CN" altLang="en-US"/>
        </a:p>
      </dgm:t>
    </dgm:pt>
    <dgm:pt modelId="{B304534A-6521-4BBA-8F18-63B967E061F3}" type="parTrans" cxnId="{26BAFD10-A89B-493C-8F6B-356F5A71A7C9}">
      <dgm:prSet/>
      <dgm:spPr/>
      <dgm:t>
        <a:bodyPr/>
        <a:lstStyle/>
        <a:p>
          <a:endParaRPr lang="zh-CN" altLang="en-US"/>
        </a:p>
      </dgm:t>
    </dgm:pt>
    <dgm:pt modelId="{74863BFA-D84D-4217-82F3-050AA0D743E1}" type="sibTrans" cxnId="{26BAFD10-A89B-493C-8F6B-356F5A71A7C9}">
      <dgm:prSet/>
      <dgm:spPr/>
      <dgm:t>
        <a:bodyPr/>
        <a:lstStyle/>
        <a:p>
          <a:endParaRPr lang="zh-CN" altLang="en-US"/>
        </a:p>
      </dgm:t>
    </dgm:pt>
    <dgm:pt modelId="{8CC01A60-DE7A-426B-A9AB-FB5528FD4386}">
      <dgm:prSet/>
      <dgm:spPr/>
      <dgm:t>
        <a:bodyPr/>
        <a:lstStyle/>
        <a:p>
          <a:endParaRPr lang="zh-CN" altLang="en-US"/>
        </a:p>
      </dgm:t>
    </dgm:pt>
    <dgm:pt modelId="{36F5FBF8-F289-4907-854C-EDE212A61313}" type="parTrans" cxnId="{321D2822-268E-44B2-86D2-931D5012313F}">
      <dgm:prSet/>
      <dgm:spPr/>
      <dgm:t>
        <a:bodyPr/>
        <a:lstStyle/>
        <a:p>
          <a:endParaRPr lang="zh-CN" altLang="en-US"/>
        </a:p>
      </dgm:t>
    </dgm:pt>
    <dgm:pt modelId="{0FA8A2B2-7EFF-4774-8808-12C308D4F130}" type="sibTrans" cxnId="{321D2822-268E-44B2-86D2-931D5012313F}">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670E36FA-E28D-4AB1-90C5-FCC6ADA84B46}">
      <dgm:prSet/>
      <dgm:spPr/>
      <dgm:t>
        <a:bodyPr/>
        <a:lstStyle/>
        <a:p>
          <a:endParaRPr lang="zh-CN" altLang="en-US"/>
        </a:p>
      </dgm:t>
    </dgm:pt>
    <dgm:pt modelId="{9202ACC8-5D14-4BF7-8E8D-02087F1E75A5}" type="parTrans" cxnId="{0CB6657D-3657-4208-8EAC-927B97ED269C}">
      <dgm:prSet/>
      <dgm:spPr/>
      <dgm:t>
        <a:bodyPr/>
        <a:lstStyle/>
        <a:p>
          <a:endParaRPr lang="zh-CN" altLang="en-US"/>
        </a:p>
      </dgm:t>
    </dgm:pt>
    <dgm:pt modelId="{A56E20AD-FC3C-4287-800C-341D1ECC7A1D}" type="sibTrans" cxnId="{0CB6657D-3657-4208-8EAC-927B97ED269C}">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6A8FAE70-6818-4A2D-8E1B-52CE667DF7BF}" type="pres">
      <dgm:prSet presAssocID="{26BC49BB-6F1B-45DD-B55D-9756DB3D598A}" presName="conn2-1" presStyleLbl="parChTrans1D3" presStyleIdx="0" presStyleCnt="2"/>
      <dgm:spPr/>
    </dgm:pt>
    <dgm:pt modelId="{EFA1FADF-1314-4B37-826E-38A2B7B60B37}" type="pres">
      <dgm:prSet presAssocID="{26BC49BB-6F1B-45DD-B55D-9756DB3D598A}" presName="connTx" presStyleLbl="parChTrans1D3" presStyleIdx="0" presStyleCnt="2"/>
      <dgm:spPr/>
    </dgm:pt>
    <dgm:pt modelId="{B5795826-44E9-47FF-B05C-D2EB60100ABD}" type="pres">
      <dgm:prSet presAssocID="{5C7FBC7E-BBCC-4857-ABDD-B99995B4003A}" presName="root2" presStyleCnt="0"/>
      <dgm:spPr/>
    </dgm:pt>
    <dgm:pt modelId="{F6BEF1D8-D73D-47A5-A96E-EEED23711EAF}" type="pres">
      <dgm:prSet presAssocID="{5C7FBC7E-BBCC-4857-ABDD-B99995B4003A}" presName="LevelTwoTextNode" presStyleLbl="node3" presStyleIdx="0" presStyleCnt="2">
        <dgm:presLayoutVars>
          <dgm:chPref val="3"/>
        </dgm:presLayoutVars>
      </dgm:prSet>
      <dgm:spPr/>
    </dgm:pt>
    <dgm:pt modelId="{FE6610DA-8416-46B8-8BC1-BBE140C8F006}" type="pres">
      <dgm:prSet presAssocID="{5C7FBC7E-BBCC-4857-ABDD-B99995B4003A}" presName="level3hierChild" presStyleCnt="0"/>
      <dgm:spPr/>
    </dgm:pt>
    <dgm:pt modelId="{723D28D0-C862-4568-AAA3-B4768D3977AE}" type="pres">
      <dgm:prSet presAssocID="{68A3BF0D-1F6F-4AF5-A0AE-8FD5CF3AB188}" presName="conn2-1" presStyleLbl="parChTrans1D3" presStyleIdx="1" presStyleCnt="2"/>
      <dgm:spPr/>
    </dgm:pt>
    <dgm:pt modelId="{943FAC7E-049B-4E7F-98C3-30CE5348D1B9}" type="pres">
      <dgm:prSet presAssocID="{68A3BF0D-1F6F-4AF5-A0AE-8FD5CF3AB188}" presName="connTx" presStyleLbl="parChTrans1D3" presStyleIdx="1" presStyleCnt="2"/>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1" presStyleCnt="2">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10"/>
      <dgm:spPr/>
    </dgm:pt>
    <dgm:pt modelId="{C4319DAC-879B-4257-A1CC-0AE4D2B6ACCA}" type="pres">
      <dgm:prSet presAssocID="{789B9BD6-6B07-4CD5-A825-3675A41B9400}" presName="connTx" presStyleLbl="parChTrans1D4" presStyleIdx="0" presStyleCnt="10"/>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10">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10"/>
      <dgm:spPr/>
    </dgm:pt>
    <dgm:pt modelId="{51726C85-28D8-42FE-8D51-83A811AF26DD}" type="pres">
      <dgm:prSet presAssocID="{92864D6F-A7A7-42BA-84FC-D487D2A09F08}" presName="connTx" presStyleLbl="parChTrans1D4" presStyleIdx="1" presStyleCnt="10"/>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10">
        <dgm:presLayoutVars>
          <dgm:chPref val="3"/>
        </dgm:presLayoutVars>
      </dgm:prSet>
      <dgm:spPr/>
    </dgm:pt>
    <dgm:pt modelId="{E9198A82-8B58-4047-B41F-540235155E96}" type="pres">
      <dgm:prSet presAssocID="{77CC9FDD-9A27-4B87-A4DC-F59461A0745F}" presName="level3hierChild" presStyleCnt="0"/>
      <dgm:spPr/>
    </dgm:pt>
    <dgm:pt modelId="{897FDD23-4B2D-4203-AFB0-1F6D868A14A1}" type="pres">
      <dgm:prSet presAssocID="{B304534A-6521-4BBA-8F18-63B967E061F3}" presName="conn2-1" presStyleLbl="parChTrans1D4" presStyleIdx="2" presStyleCnt="10"/>
      <dgm:spPr/>
    </dgm:pt>
    <dgm:pt modelId="{AA7DACE9-6326-434A-9E4C-F7AB7CB486BB}" type="pres">
      <dgm:prSet presAssocID="{B304534A-6521-4BBA-8F18-63B967E061F3}" presName="connTx" presStyleLbl="parChTrans1D4" presStyleIdx="2" presStyleCnt="10"/>
      <dgm:spPr/>
    </dgm:pt>
    <dgm:pt modelId="{4151864B-FB12-4821-B42D-10366FBC8803}" type="pres">
      <dgm:prSet presAssocID="{EE9B7C50-EEA2-4D03-B6D0-60FB63BC0CF4}" presName="root2" presStyleCnt="0"/>
      <dgm:spPr/>
    </dgm:pt>
    <dgm:pt modelId="{9F085735-DA08-40D2-8167-E37F275F8DD2}" type="pres">
      <dgm:prSet presAssocID="{EE9B7C50-EEA2-4D03-B6D0-60FB63BC0CF4}" presName="LevelTwoTextNode" presStyleLbl="node4" presStyleIdx="2" presStyleCnt="10">
        <dgm:presLayoutVars>
          <dgm:chPref val="3"/>
        </dgm:presLayoutVars>
      </dgm:prSet>
      <dgm:spPr/>
    </dgm:pt>
    <dgm:pt modelId="{DC9674F5-667C-48BE-A428-4AC8492169AE}" type="pres">
      <dgm:prSet presAssocID="{EE9B7C50-EEA2-4D03-B6D0-60FB63BC0CF4}" presName="level3hierChild" presStyleCnt="0"/>
      <dgm:spPr/>
    </dgm:pt>
    <dgm:pt modelId="{54C15C13-AFA9-4B74-8EC4-5D99AF85CFB9}" type="pres">
      <dgm:prSet presAssocID="{9202ACC8-5D14-4BF7-8E8D-02087F1E75A5}" presName="conn2-1" presStyleLbl="parChTrans1D4" presStyleIdx="3" presStyleCnt="10"/>
      <dgm:spPr/>
    </dgm:pt>
    <dgm:pt modelId="{C53E88AA-74E5-4CAE-932B-27AEA98271D8}" type="pres">
      <dgm:prSet presAssocID="{9202ACC8-5D14-4BF7-8E8D-02087F1E75A5}" presName="connTx" presStyleLbl="parChTrans1D4" presStyleIdx="3" presStyleCnt="10"/>
      <dgm:spPr/>
    </dgm:pt>
    <dgm:pt modelId="{32BF077C-21AC-488C-B803-4BC1E9175117}" type="pres">
      <dgm:prSet presAssocID="{670E36FA-E28D-4AB1-90C5-FCC6ADA84B46}" presName="root2" presStyleCnt="0"/>
      <dgm:spPr/>
    </dgm:pt>
    <dgm:pt modelId="{797FC368-7B76-40C3-A58D-2677D012454A}" type="pres">
      <dgm:prSet presAssocID="{670E36FA-E28D-4AB1-90C5-FCC6ADA84B46}" presName="LevelTwoTextNode" presStyleLbl="node4" presStyleIdx="3" presStyleCnt="10">
        <dgm:presLayoutVars>
          <dgm:chPref val="3"/>
        </dgm:presLayoutVars>
      </dgm:prSet>
      <dgm:spPr/>
    </dgm:pt>
    <dgm:pt modelId="{FFC1DAC8-45F7-44D5-927E-5147F233BBD8}" type="pres">
      <dgm:prSet presAssocID="{670E36FA-E28D-4AB1-90C5-FCC6ADA84B46}" presName="level3hierChild" presStyleCnt="0"/>
      <dgm:spPr/>
    </dgm:pt>
    <dgm:pt modelId="{B81720A6-D3AF-4ECA-AB33-8EFDCE6591EA}" type="pres">
      <dgm:prSet presAssocID="{C7954F39-67C0-495F-A303-431B869FCEBD}" presName="conn2-1" presStyleLbl="parChTrans1D4" presStyleIdx="4" presStyleCnt="10"/>
      <dgm:spPr/>
    </dgm:pt>
    <dgm:pt modelId="{E7BB0908-2A79-4C6E-98E9-AF39170ABCE0}" type="pres">
      <dgm:prSet presAssocID="{C7954F39-67C0-495F-A303-431B869FCEBD}" presName="connTx" presStyleLbl="parChTrans1D4" presStyleIdx="4" presStyleCnt="10"/>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4" presStyleCnt="10">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5" presStyleCnt="10"/>
      <dgm:spPr/>
    </dgm:pt>
    <dgm:pt modelId="{AB899402-1F26-4EB6-8034-F54359C07A18}" type="pres">
      <dgm:prSet presAssocID="{469DC9FC-FA72-462D-BFF4-DD4DA72E1152}" presName="connTx" presStyleLbl="parChTrans1D4" presStyleIdx="5" presStyleCnt="10"/>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5" presStyleCnt="10">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6" presStyleCnt="10"/>
      <dgm:spPr/>
    </dgm:pt>
    <dgm:pt modelId="{33B93598-E4B6-4426-9424-7551112FDD5F}" type="pres">
      <dgm:prSet presAssocID="{5BD00111-ED59-40B7-A73B-8E18B624CA65}" presName="connTx" presStyleLbl="parChTrans1D4" presStyleIdx="6" presStyleCnt="10"/>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6" presStyleCnt="10">
        <dgm:presLayoutVars>
          <dgm:chPref val="3"/>
        </dgm:presLayoutVars>
      </dgm:prSet>
      <dgm:spPr/>
    </dgm:pt>
    <dgm:pt modelId="{044D4B8F-BFE4-4606-948C-BFD7CD9C0413}" type="pres">
      <dgm:prSet presAssocID="{0C4197FD-33B1-4C85-8B40-31FBCFB3C7F0}" presName="level3hierChild" presStyleCnt="0"/>
      <dgm:spPr/>
    </dgm:pt>
    <dgm:pt modelId="{9B5620D3-6E29-4EA5-B1E1-3FE36A36A3D3}" type="pres">
      <dgm:prSet presAssocID="{66CD56EF-DE7D-4BF9-B7F7-C85C9E8F8C67}" presName="conn2-1" presStyleLbl="parChTrans1D4" presStyleIdx="7" presStyleCnt="10"/>
      <dgm:spPr/>
    </dgm:pt>
    <dgm:pt modelId="{40E04610-E4E9-415A-A616-C58DDC62CCA6}" type="pres">
      <dgm:prSet presAssocID="{66CD56EF-DE7D-4BF9-B7F7-C85C9E8F8C67}" presName="connTx" presStyleLbl="parChTrans1D4" presStyleIdx="7" presStyleCnt="10"/>
      <dgm:spPr/>
    </dgm:pt>
    <dgm:pt modelId="{979F7EEA-FE70-43F0-85C9-986C298037D1}" type="pres">
      <dgm:prSet presAssocID="{8F1183D4-EBA1-4043-998B-5916689EB7D4}" presName="root2" presStyleCnt="0"/>
      <dgm:spPr/>
    </dgm:pt>
    <dgm:pt modelId="{DF8B4245-A7BA-46A4-A235-C068462D319A}" type="pres">
      <dgm:prSet presAssocID="{8F1183D4-EBA1-4043-998B-5916689EB7D4}" presName="LevelTwoTextNode" presStyleLbl="node4" presStyleIdx="7" presStyleCnt="10">
        <dgm:presLayoutVars>
          <dgm:chPref val="3"/>
        </dgm:presLayoutVars>
      </dgm:prSet>
      <dgm:spPr/>
    </dgm:pt>
    <dgm:pt modelId="{56EA50D6-7116-4D40-AD08-7A044DA2FE53}" type="pres">
      <dgm:prSet presAssocID="{8F1183D4-EBA1-4043-998B-5916689EB7D4}" presName="level3hierChild" presStyleCnt="0"/>
      <dgm:spPr/>
    </dgm:pt>
    <dgm:pt modelId="{5313BF4B-E9C5-4CF0-B960-832D31B04B0E}" type="pres">
      <dgm:prSet presAssocID="{F1EE0779-B40B-49A9-AF66-356EAF41AF2F}" presName="conn2-1" presStyleLbl="parChTrans1D4" presStyleIdx="8" presStyleCnt="10"/>
      <dgm:spPr/>
    </dgm:pt>
    <dgm:pt modelId="{F00DAB9B-C065-42E7-9B23-95F3FC8A934B}" type="pres">
      <dgm:prSet presAssocID="{F1EE0779-B40B-49A9-AF66-356EAF41AF2F}" presName="connTx" presStyleLbl="parChTrans1D4" presStyleIdx="8" presStyleCnt="10"/>
      <dgm:spPr/>
    </dgm:pt>
    <dgm:pt modelId="{3F0EEC11-25BF-430C-A500-0F047F971B84}" type="pres">
      <dgm:prSet presAssocID="{AF344573-4D5C-4302-95C2-BE8CDB33C79A}" presName="root2" presStyleCnt="0"/>
      <dgm:spPr/>
    </dgm:pt>
    <dgm:pt modelId="{9B3C3CBE-FADE-44D4-8CF2-293BBC533250}" type="pres">
      <dgm:prSet presAssocID="{AF344573-4D5C-4302-95C2-BE8CDB33C79A}" presName="LevelTwoTextNode" presStyleLbl="node4" presStyleIdx="8" presStyleCnt="10">
        <dgm:presLayoutVars>
          <dgm:chPref val="3"/>
        </dgm:presLayoutVars>
      </dgm:prSet>
      <dgm:spPr/>
    </dgm:pt>
    <dgm:pt modelId="{08ECA0FB-85C5-4616-B8DB-358EDB319B38}" type="pres">
      <dgm:prSet presAssocID="{AF344573-4D5C-4302-95C2-BE8CDB33C79A}" presName="level3hierChild" presStyleCnt="0"/>
      <dgm:spPr/>
    </dgm:pt>
    <dgm:pt modelId="{B6E99AC9-0D0A-4424-91A9-AA688FB20609}" type="pres">
      <dgm:prSet presAssocID="{36F5FBF8-F289-4907-854C-EDE212A61313}" presName="conn2-1" presStyleLbl="parChTrans1D4" presStyleIdx="9" presStyleCnt="10"/>
      <dgm:spPr/>
    </dgm:pt>
    <dgm:pt modelId="{2B671D54-DF1C-405E-9231-D57D64D9DD5F}" type="pres">
      <dgm:prSet presAssocID="{36F5FBF8-F289-4907-854C-EDE212A61313}" presName="connTx" presStyleLbl="parChTrans1D4" presStyleIdx="9" presStyleCnt="10"/>
      <dgm:spPr/>
    </dgm:pt>
    <dgm:pt modelId="{EF85547D-236B-4CED-89FF-EE7C56BC1834}" type="pres">
      <dgm:prSet presAssocID="{8CC01A60-DE7A-426B-A9AB-FB5528FD4386}" presName="root2" presStyleCnt="0"/>
      <dgm:spPr/>
    </dgm:pt>
    <dgm:pt modelId="{ECF220F6-77E9-406E-9964-BAB6203F3138}" type="pres">
      <dgm:prSet presAssocID="{8CC01A60-DE7A-426B-A9AB-FB5528FD4386}" presName="LevelTwoTextNode" presStyleLbl="node4" presStyleIdx="9" presStyleCnt="10">
        <dgm:presLayoutVars>
          <dgm:chPref val="3"/>
        </dgm:presLayoutVars>
      </dgm:prSet>
      <dgm:spPr/>
    </dgm:pt>
    <dgm:pt modelId="{E46FB2F1-FD64-401C-A532-1F730C097A5F}" type="pres">
      <dgm:prSet presAssocID="{8CC01A60-DE7A-426B-A9AB-FB5528FD4386}"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26BAFD10-A89B-493C-8F6B-356F5A71A7C9}" srcId="{77CC9FDD-9A27-4B87-A4DC-F59461A0745F}" destId="{EE9B7C50-EEA2-4D03-B6D0-60FB63BC0CF4}" srcOrd="0" destOrd="0" parTransId="{B304534A-6521-4BBA-8F18-63B967E061F3}" sibTransId="{74863BFA-D84D-4217-82F3-050AA0D743E1}"/>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321D2822-268E-44B2-86D2-931D5012313F}" srcId="{AF344573-4D5C-4302-95C2-BE8CDB33C79A}" destId="{8CC01A60-DE7A-426B-A9AB-FB5528FD4386}" srcOrd="0" destOrd="0" parTransId="{36F5FBF8-F289-4907-854C-EDE212A61313}" sibTransId="{0FA8A2B2-7EFF-4774-8808-12C308D4F130}"/>
    <dgm:cxn modelId="{2D125427-2807-4F0D-A8F3-4E6BDD3725D7}" srcId="{717EC79A-0E52-4199-B83A-6B75B0D9AAFF}" destId="{7F53C0E5-B595-424F-93E1-1DCC82F27281}" srcOrd="1"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B8713931-3812-4520-AEFF-FCAE19750526}" type="presOf" srcId="{8CC01A60-DE7A-426B-A9AB-FB5528FD4386}" destId="{ECF220F6-77E9-406E-9964-BAB6203F3138}" srcOrd="0" destOrd="0" presId="urn:microsoft.com/office/officeart/2005/8/layout/hierarchy2"/>
    <dgm:cxn modelId="{14EF9C35-771C-48A8-97B6-2186A1E26A5A}" type="presOf" srcId="{B304534A-6521-4BBA-8F18-63B967E061F3}" destId="{AA7DACE9-6326-434A-9E4C-F7AB7CB486BB}"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213043-C00D-4E0C-A00D-BB087F51CEAB}" type="presOf" srcId="{26BC49BB-6F1B-45DD-B55D-9756DB3D598A}" destId="{6A8FAE70-6818-4A2D-8E1B-52CE667DF7BF}" srcOrd="0" destOrd="0" presId="urn:microsoft.com/office/officeart/2005/8/layout/hierarchy2"/>
    <dgm:cxn modelId="{EB83B243-1916-46BC-813F-06169DFBB2BD}" type="presOf" srcId="{66CD56EF-DE7D-4BF9-B7F7-C85C9E8F8C67}" destId="{40E04610-E4E9-415A-A616-C58DDC62CCA6}" srcOrd="1"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9E80124C-B089-45FD-832E-5130B28D9F4D}" type="presOf" srcId="{36F5FBF8-F289-4907-854C-EDE212A61313}" destId="{2B671D54-DF1C-405E-9231-D57D64D9DD5F}"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1" destOrd="0" parTransId="{C7954F39-67C0-495F-A303-431B869FCEBD}" sibTransId="{C9ED84A3-F612-473E-BBD1-C3D2CE5EA672}"/>
    <dgm:cxn modelId="{A6AB5F50-2B02-47F7-8415-E673C66A3247}" type="presOf" srcId="{670E36FA-E28D-4AB1-90C5-FCC6ADA84B46}" destId="{797FC368-7B76-40C3-A58D-2677D012454A}" srcOrd="0" destOrd="0" presId="urn:microsoft.com/office/officeart/2005/8/layout/hierarchy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97970372-DB3E-42AF-BAA2-EB592FC1EB33}" type="presOf" srcId="{8F1183D4-EBA1-4043-998B-5916689EB7D4}" destId="{DF8B4245-A7BA-46A4-A235-C068462D319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2B2AD55-E573-4DE5-BB07-AD7FBCEA379A}" type="presOf" srcId="{66CD56EF-DE7D-4BF9-B7F7-C85C9E8F8C67}" destId="{9B5620D3-6E29-4EA5-B1E1-3FE36A36A3D3}" srcOrd="0" destOrd="0" presId="urn:microsoft.com/office/officeart/2005/8/layout/hierarchy2"/>
    <dgm:cxn modelId="{793D4456-FD80-4123-981B-4B809B10A1E5}" type="presOf" srcId="{F1EE0779-B40B-49A9-AF66-356EAF41AF2F}" destId="{5313BF4B-E9C5-4CF0-B960-832D31B04B0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0CB6657D-3657-4208-8EAC-927B97ED269C}" srcId="{EE9B7C50-EEA2-4D03-B6D0-60FB63BC0CF4}" destId="{670E36FA-E28D-4AB1-90C5-FCC6ADA84B46}" srcOrd="0" destOrd="0" parTransId="{9202ACC8-5D14-4BF7-8E8D-02087F1E75A5}" sibTransId="{A56E20AD-FC3C-4287-800C-341D1ECC7A1D}"/>
    <dgm:cxn modelId="{D1E3497E-279F-4B66-BBD0-41638615D625}" srcId="{4E80B83F-CB8F-45DA-894B-44690183FA1C}" destId="{77CC9FDD-9A27-4B87-A4DC-F59461A0745F}" srcOrd="0" destOrd="0" parTransId="{92864D6F-A7A7-42BA-84FC-D487D2A09F08}" sibTransId="{17784F69-5DEE-416A-8D76-267832A84840}"/>
    <dgm:cxn modelId="{42BC3F84-39B8-43B0-A5F7-54741EA993DE}" type="presOf" srcId="{9202ACC8-5D14-4BF7-8E8D-02087F1E75A5}" destId="{54C15C13-AFA9-4B74-8EC4-5D99AF85CFB9}" srcOrd="0" destOrd="0" presId="urn:microsoft.com/office/officeart/2005/8/layout/hierarchy2"/>
    <dgm:cxn modelId="{1447388C-C815-49D9-B024-7B339CA325C6}" srcId="{8F1183D4-EBA1-4043-998B-5916689EB7D4}" destId="{AF344573-4D5C-4302-95C2-BE8CDB33C79A}" srcOrd="0" destOrd="0" parTransId="{F1EE0779-B40B-49A9-AF66-356EAF41AF2F}" sibTransId="{EE5F0DC9-4127-4078-B587-E6118D10BE54}"/>
    <dgm:cxn modelId="{1BD96E8E-1BAA-4697-AC13-3DBCFEB45B77}" type="presOf" srcId="{36F5FBF8-F289-4907-854C-EDE212A61313}" destId="{B6E99AC9-0D0A-4424-91A9-AA688FB20609}" srcOrd="0" destOrd="0" presId="urn:microsoft.com/office/officeart/2005/8/layout/hierarchy2"/>
    <dgm:cxn modelId="{FDA45BA9-5561-44C5-ABFE-A515CFE19DC0}" type="presOf" srcId="{469DC9FC-FA72-462D-BFF4-DD4DA72E1152}" destId="{4A9C1551-4541-45B8-8F6E-AC194C3B0DB3}" srcOrd="0" destOrd="0" presId="urn:microsoft.com/office/officeart/2005/8/layout/hierarchy2"/>
    <dgm:cxn modelId="{F71A78AD-C555-49CC-9544-6102AA6A81AC}" srcId="{7F53C0E5-B595-424F-93E1-1DCC82F27281}" destId="{8F1183D4-EBA1-4043-998B-5916689EB7D4}" srcOrd="1" destOrd="0" parTransId="{66CD56EF-DE7D-4BF9-B7F7-C85C9E8F8C67}" sibTransId="{BD984EEA-EC0B-4656-B193-7D20C39BF65F}"/>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24E996D0-D769-45B4-8DF2-1C48D903E51C}" type="presOf" srcId="{EE9B7C50-EEA2-4D03-B6D0-60FB63BC0CF4}" destId="{9F085735-DA08-40D2-8167-E37F275F8DD2}" srcOrd="0"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A1B651E6-3D52-413A-939C-2DCA6215EF6B}" type="presOf" srcId="{5C7FBC7E-BBCC-4857-ABDD-B99995B4003A}" destId="{F6BEF1D8-D73D-47A5-A96E-EEED23711EAF}"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D3AF81E8-71D5-43F3-9A19-6FEA1AAA7563}" srcId="{717EC79A-0E52-4199-B83A-6B75B0D9AAFF}" destId="{5C7FBC7E-BBCC-4857-ABDD-B99995B4003A}" srcOrd="0" destOrd="0" parTransId="{26BC49BB-6F1B-45DD-B55D-9756DB3D598A}" sibTransId="{D30DDE72-FEAC-4F4F-9ACD-9B2586BF8A67}"/>
    <dgm:cxn modelId="{3DD02CE9-E44F-4DD2-B8EA-DC39BE31E36A}" type="presOf" srcId="{26BC49BB-6F1B-45DD-B55D-9756DB3D598A}" destId="{EFA1FADF-1314-4B37-826E-38A2B7B60B37}" srcOrd="1" destOrd="0" presId="urn:microsoft.com/office/officeart/2005/8/layout/hierarchy2"/>
    <dgm:cxn modelId="{BFED4BEA-72D1-4B4D-8FB7-AF16A38C24AC}" type="presOf" srcId="{AF344573-4D5C-4302-95C2-BE8CDB33C79A}" destId="{9B3C3CBE-FADE-44D4-8CF2-293BBC533250}" srcOrd="0" destOrd="0" presId="urn:microsoft.com/office/officeart/2005/8/layout/hierarchy2"/>
    <dgm:cxn modelId="{723EE3F1-EA57-49D7-B880-420A1DE17A91}" type="presOf" srcId="{F1EE0779-B40B-49A9-AF66-356EAF41AF2F}" destId="{F00DAB9B-C065-42E7-9B23-95F3FC8A934B}" srcOrd="1" destOrd="0" presId="urn:microsoft.com/office/officeart/2005/8/layout/hierarchy2"/>
    <dgm:cxn modelId="{57C2BCF2-B78D-4D89-BD2E-9712AF6A23E7}" type="presOf" srcId="{9202ACC8-5D14-4BF7-8E8D-02087F1E75A5}" destId="{C53E88AA-74E5-4CAE-932B-27AEA98271D8}" srcOrd="1" destOrd="0" presId="urn:microsoft.com/office/officeart/2005/8/layout/hierarchy2"/>
    <dgm:cxn modelId="{7EC431FB-CC40-4035-B72A-FD58F2938444}" type="presOf" srcId="{B304534A-6521-4BBA-8F18-63B967E061F3}" destId="{897FDD23-4B2D-4203-AFB0-1F6D868A14A1}" srcOrd="0" destOrd="0" presId="urn:microsoft.com/office/officeart/2005/8/layout/hierarchy2"/>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EBEED506-9CFB-487C-801C-4BC366EF95C1}" type="presParOf" srcId="{46932E26-382D-4744-9684-40625AD1D9DA}" destId="{6A8FAE70-6818-4A2D-8E1B-52CE667DF7BF}" srcOrd="0" destOrd="0" presId="urn:microsoft.com/office/officeart/2005/8/layout/hierarchy2"/>
    <dgm:cxn modelId="{B07A4C96-5B84-40FC-B27C-2CECEF9FC14F}" type="presParOf" srcId="{6A8FAE70-6818-4A2D-8E1B-52CE667DF7BF}" destId="{EFA1FADF-1314-4B37-826E-38A2B7B60B37}" srcOrd="0" destOrd="0" presId="urn:microsoft.com/office/officeart/2005/8/layout/hierarchy2"/>
    <dgm:cxn modelId="{C25703A3-A139-42A3-A269-AB0CBC8B71C4}" type="presParOf" srcId="{46932E26-382D-4744-9684-40625AD1D9DA}" destId="{B5795826-44E9-47FF-B05C-D2EB60100ABD}" srcOrd="1" destOrd="0" presId="urn:microsoft.com/office/officeart/2005/8/layout/hierarchy2"/>
    <dgm:cxn modelId="{3C169DF2-9761-4940-8A95-B8F0010C6D60}" type="presParOf" srcId="{B5795826-44E9-47FF-B05C-D2EB60100ABD}" destId="{F6BEF1D8-D73D-47A5-A96E-EEED23711EAF}" srcOrd="0" destOrd="0" presId="urn:microsoft.com/office/officeart/2005/8/layout/hierarchy2"/>
    <dgm:cxn modelId="{41CA9B61-11D4-4B0F-BD5B-07011F10EA71}" type="presParOf" srcId="{B5795826-44E9-47FF-B05C-D2EB60100ABD}" destId="{FE6610DA-8416-46B8-8BC1-BBE140C8F006}" srcOrd="1" destOrd="0" presId="urn:microsoft.com/office/officeart/2005/8/layout/hierarchy2"/>
    <dgm:cxn modelId="{F2B8BA0D-B988-41FC-8F91-678468AEB822}" type="presParOf" srcId="{46932E26-382D-4744-9684-40625AD1D9DA}" destId="{723D28D0-C862-4568-AAA3-B4768D3977AE}" srcOrd="2"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3"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D6545B0B-7639-4046-8728-D72EAD48357A}" type="presParOf" srcId="{E9198A82-8B58-4047-B41F-540235155E96}" destId="{897FDD23-4B2D-4203-AFB0-1F6D868A14A1}" srcOrd="0" destOrd="0" presId="urn:microsoft.com/office/officeart/2005/8/layout/hierarchy2"/>
    <dgm:cxn modelId="{302E5987-4E83-4071-8581-D5E6B94B5ADD}" type="presParOf" srcId="{897FDD23-4B2D-4203-AFB0-1F6D868A14A1}" destId="{AA7DACE9-6326-434A-9E4C-F7AB7CB486BB}" srcOrd="0" destOrd="0" presId="urn:microsoft.com/office/officeart/2005/8/layout/hierarchy2"/>
    <dgm:cxn modelId="{1B28335E-5611-482D-8C77-A4AC42BC1C52}" type="presParOf" srcId="{E9198A82-8B58-4047-B41F-540235155E96}" destId="{4151864B-FB12-4821-B42D-10366FBC8803}" srcOrd="1" destOrd="0" presId="urn:microsoft.com/office/officeart/2005/8/layout/hierarchy2"/>
    <dgm:cxn modelId="{BD041006-3D7C-49BA-82CF-AB0423846A87}" type="presParOf" srcId="{4151864B-FB12-4821-B42D-10366FBC8803}" destId="{9F085735-DA08-40D2-8167-E37F275F8DD2}" srcOrd="0" destOrd="0" presId="urn:microsoft.com/office/officeart/2005/8/layout/hierarchy2"/>
    <dgm:cxn modelId="{731607A9-37CF-4C12-9FE2-A8BAD8ABAE90}" type="presParOf" srcId="{4151864B-FB12-4821-B42D-10366FBC8803}" destId="{DC9674F5-667C-48BE-A428-4AC8492169AE}" srcOrd="1" destOrd="0" presId="urn:microsoft.com/office/officeart/2005/8/layout/hierarchy2"/>
    <dgm:cxn modelId="{F6F5CC07-E960-4762-8DE9-40377E406A10}" type="presParOf" srcId="{DC9674F5-667C-48BE-A428-4AC8492169AE}" destId="{54C15C13-AFA9-4B74-8EC4-5D99AF85CFB9}" srcOrd="0" destOrd="0" presId="urn:microsoft.com/office/officeart/2005/8/layout/hierarchy2"/>
    <dgm:cxn modelId="{FE41568D-9A6A-4619-BFAF-725A73B815A8}" type="presParOf" srcId="{54C15C13-AFA9-4B74-8EC4-5D99AF85CFB9}" destId="{C53E88AA-74E5-4CAE-932B-27AEA98271D8}" srcOrd="0" destOrd="0" presId="urn:microsoft.com/office/officeart/2005/8/layout/hierarchy2"/>
    <dgm:cxn modelId="{97522FB1-A871-4A20-B298-D6EE1D604D10}" type="presParOf" srcId="{DC9674F5-667C-48BE-A428-4AC8492169AE}" destId="{32BF077C-21AC-488C-B803-4BC1E9175117}" srcOrd="1" destOrd="0" presId="urn:microsoft.com/office/officeart/2005/8/layout/hierarchy2"/>
    <dgm:cxn modelId="{0068D21A-BF7D-4210-B63C-C8BC52308974}" type="presParOf" srcId="{32BF077C-21AC-488C-B803-4BC1E9175117}" destId="{797FC368-7B76-40C3-A58D-2677D012454A}" srcOrd="0" destOrd="0" presId="urn:microsoft.com/office/officeart/2005/8/layout/hierarchy2"/>
    <dgm:cxn modelId="{E9D38C76-7978-4227-AF4E-3654D7BF3EFC}" type="presParOf" srcId="{32BF077C-21AC-488C-B803-4BC1E9175117}" destId="{FFC1DAC8-45F7-44D5-927E-5147F233BBD8}" srcOrd="1" destOrd="0" presId="urn:microsoft.com/office/officeart/2005/8/layout/hierarchy2"/>
    <dgm:cxn modelId="{C311E84F-E313-4097-9271-C2EADCE9057D}" type="presParOf" srcId="{E9198A82-8B58-4047-B41F-540235155E96}" destId="{B81720A6-D3AF-4ECA-AB33-8EFDCE6591EA}" srcOrd="2"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3"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 modelId="{08B3B1FB-A51A-4EEB-840F-258C858A610E}" type="presParOf" srcId="{549539E0-15B0-4B4F-9550-1952D36680AA}" destId="{9B5620D3-6E29-4EA5-B1E1-3FE36A36A3D3}" srcOrd="2" destOrd="0" presId="urn:microsoft.com/office/officeart/2005/8/layout/hierarchy2"/>
    <dgm:cxn modelId="{9CE52AC5-7C40-43F0-B3E4-2F3E25A0CA6A}" type="presParOf" srcId="{9B5620D3-6E29-4EA5-B1E1-3FE36A36A3D3}" destId="{40E04610-E4E9-415A-A616-C58DDC62CCA6}" srcOrd="0" destOrd="0" presId="urn:microsoft.com/office/officeart/2005/8/layout/hierarchy2"/>
    <dgm:cxn modelId="{9442BAEE-F783-4581-A4B4-102EDD047A22}" type="presParOf" srcId="{549539E0-15B0-4B4F-9550-1952D36680AA}" destId="{979F7EEA-FE70-43F0-85C9-986C298037D1}" srcOrd="3" destOrd="0" presId="urn:microsoft.com/office/officeart/2005/8/layout/hierarchy2"/>
    <dgm:cxn modelId="{AAC5E962-66B8-481D-9790-34FDD1748BF9}" type="presParOf" srcId="{979F7EEA-FE70-43F0-85C9-986C298037D1}" destId="{DF8B4245-A7BA-46A4-A235-C068462D319A}" srcOrd="0" destOrd="0" presId="urn:microsoft.com/office/officeart/2005/8/layout/hierarchy2"/>
    <dgm:cxn modelId="{4B07A1FF-E77F-4B8C-B3D3-5D335D254F26}" type="presParOf" srcId="{979F7EEA-FE70-43F0-85C9-986C298037D1}" destId="{56EA50D6-7116-4D40-AD08-7A044DA2FE53}" srcOrd="1" destOrd="0" presId="urn:microsoft.com/office/officeart/2005/8/layout/hierarchy2"/>
    <dgm:cxn modelId="{63700181-F205-40FC-8FB4-1CF766A7F18D}" type="presParOf" srcId="{56EA50D6-7116-4D40-AD08-7A044DA2FE53}" destId="{5313BF4B-E9C5-4CF0-B960-832D31B04B0E}" srcOrd="0" destOrd="0" presId="urn:microsoft.com/office/officeart/2005/8/layout/hierarchy2"/>
    <dgm:cxn modelId="{F06E0E6A-375C-4A5F-8949-0C3E2D11BE9B}" type="presParOf" srcId="{5313BF4B-E9C5-4CF0-B960-832D31B04B0E}" destId="{F00DAB9B-C065-42E7-9B23-95F3FC8A934B}" srcOrd="0" destOrd="0" presId="urn:microsoft.com/office/officeart/2005/8/layout/hierarchy2"/>
    <dgm:cxn modelId="{BAB8C26F-D811-413B-967D-1C03F8BFEE7E}" type="presParOf" srcId="{56EA50D6-7116-4D40-AD08-7A044DA2FE53}" destId="{3F0EEC11-25BF-430C-A500-0F047F971B84}" srcOrd="1" destOrd="0" presId="urn:microsoft.com/office/officeart/2005/8/layout/hierarchy2"/>
    <dgm:cxn modelId="{46FFF207-02DE-4046-972A-6B1C7821FB12}" type="presParOf" srcId="{3F0EEC11-25BF-430C-A500-0F047F971B84}" destId="{9B3C3CBE-FADE-44D4-8CF2-293BBC533250}" srcOrd="0" destOrd="0" presId="urn:microsoft.com/office/officeart/2005/8/layout/hierarchy2"/>
    <dgm:cxn modelId="{027BFF40-EBFD-47D6-AD5B-FE9DEEB20C4B}" type="presParOf" srcId="{3F0EEC11-25BF-430C-A500-0F047F971B84}" destId="{08ECA0FB-85C5-4616-B8DB-358EDB319B38}" srcOrd="1" destOrd="0" presId="urn:microsoft.com/office/officeart/2005/8/layout/hierarchy2"/>
    <dgm:cxn modelId="{9CEA2592-D871-43DD-ABBF-B2677A1FFFF5}" type="presParOf" srcId="{08ECA0FB-85C5-4616-B8DB-358EDB319B38}" destId="{B6E99AC9-0D0A-4424-91A9-AA688FB20609}" srcOrd="0" destOrd="0" presId="urn:microsoft.com/office/officeart/2005/8/layout/hierarchy2"/>
    <dgm:cxn modelId="{87610909-C71A-4295-BF6D-F25C0B6C9B0E}" type="presParOf" srcId="{B6E99AC9-0D0A-4424-91A9-AA688FB20609}" destId="{2B671D54-DF1C-405E-9231-D57D64D9DD5F}" srcOrd="0" destOrd="0" presId="urn:microsoft.com/office/officeart/2005/8/layout/hierarchy2"/>
    <dgm:cxn modelId="{C3393D61-7C95-42C5-99A8-2B49F4A3FB09}" type="presParOf" srcId="{08ECA0FB-85C5-4616-B8DB-358EDB319B38}" destId="{EF85547D-236B-4CED-89FF-EE7C56BC1834}" srcOrd="1" destOrd="0" presId="urn:microsoft.com/office/officeart/2005/8/layout/hierarchy2"/>
    <dgm:cxn modelId="{59C04200-38FC-487D-8A39-542E2BEC41B2}" type="presParOf" srcId="{EF85547D-236B-4CED-89FF-EE7C56BC1834}" destId="{ECF220F6-77E9-406E-9964-BAB6203F3138}" srcOrd="0" destOrd="0" presId="urn:microsoft.com/office/officeart/2005/8/layout/hierarchy2"/>
    <dgm:cxn modelId="{BFAC171D-00E6-4C98-BBEE-9185FAACB393}" type="presParOf" srcId="{EF85547D-236B-4CED-89FF-EE7C56BC1834}" destId="{E46FB2F1-FD64-401C-A532-1F730C097A5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67982F-3EBE-4D5E-9923-CCB8B1E6CC0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B93C221-9D1A-4A29-B25B-4BD8673949CF}">
      <dgm:prSet phldrT="[文本]"/>
      <dgm:spPr/>
      <dgm:t>
        <a:bodyPr/>
        <a:lstStyle/>
        <a:p>
          <a:r>
            <a:rPr lang="en-US" altLang="zh-CN" dirty="0"/>
            <a:t> </a:t>
          </a:r>
          <a:endParaRPr lang="zh-CN" altLang="en-US" dirty="0"/>
        </a:p>
      </dgm:t>
    </dgm:pt>
    <dgm:pt modelId="{4443A8B5-5B2E-4BB4-B907-A48117733978}" type="parTrans" cxnId="{C8A62E5E-A3A4-4BFF-8D1C-C31B1BAAC4B9}">
      <dgm:prSet/>
      <dgm:spPr/>
      <dgm:t>
        <a:bodyPr/>
        <a:lstStyle/>
        <a:p>
          <a:endParaRPr lang="zh-CN" altLang="en-US"/>
        </a:p>
      </dgm:t>
    </dgm:pt>
    <dgm:pt modelId="{74C12D30-6C95-4EE2-9079-13447ECCFD3D}" type="sibTrans" cxnId="{C8A62E5E-A3A4-4BFF-8D1C-C31B1BAAC4B9}">
      <dgm:prSet/>
      <dgm:spPr/>
      <dgm:t>
        <a:bodyPr/>
        <a:lstStyle/>
        <a:p>
          <a:endParaRPr lang="zh-CN" altLang="en-US"/>
        </a:p>
      </dgm:t>
    </dgm:pt>
    <dgm:pt modelId="{717EC79A-0E52-4199-B83A-6B75B0D9AAFF}">
      <dgm:prSet phldrT="[文本]"/>
      <dgm:spPr/>
      <dgm:t>
        <a:bodyPr/>
        <a:lstStyle/>
        <a:p>
          <a:r>
            <a:rPr lang="en-US" altLang="zh-CN" dirty="0"/>
            <a:t> </a:t>
          </a:r>
          <a:endParaRPr lang="zh-CN" altLang="en-US" dirty="0"/>
        </a:p>
      </dgm:t>
    </dgm:pt>
    <dgm:pt modelId="{2D899DDB-D81C-4A29-B066-F412E4554B19}" type="parTrans" cxnId="{A7197F01-4923-43B1-A651-6BAD6FB55189}">
      <dgm:prSet/>
      <dgm:spPr/>
      <dgm:t>
        <a:bodyPr/>
        <a:lstStyle/>
        <a:p>
          <a:endParaRPr lang="zh-CN" altLang="en-US"/>
        </a:p>
      </dgm:t>
    </dgm:pt>
    <dgm:pt modelId="{722F9E5E-D828-4882-AB6D-7948A364D379}" type="sibTrans" cxnId="{A7197F01-4923-43B1-A651-6BAD6FB55189}">
      <dgm:prSet/>
      <dgm:spPr/>
      <dgm:t>
        <a:bodyPr/>
        <a:lstStyle/>
        <a:p>
          <a:endParaRPr lang="zh-CN" altLang="en-US"/>
        </a:p>
      </dgm:t>
    </dgm:pt>
    <dgm:pt modelId="{7F53C0E5-B595-424F-93E1-1DCC82F27281}">
      <dgm:prSet phldrT="[文本]"/>
      <dgm:spPr/>
      <dgm:t>
        <a:bodyPr/>
        <a:lstStyle/>
        <a:p>
          <a:r>
            <a:rPr lang="en-US" altLang="zh-CN" dirty="0"/>
            <a:t> </a:t>
          </a:r>
          <a:endParaRPr lang="zh-CN" altLang="en-US" dirty="0"/>
        </a:p>
      </dgm:t>
    </dgm:pt>
    <dgm:pt modelId="{68A3BF0D-1F6F-4AF5-A0AE-8FD5CF3AB188}" type="parTrans" cxnId="{2D125427-2807-4F0D-A8F3-4E6BDD3725D7}">
      <dgm:prSet/>
      <dgm:spPr/>
      <dgm:t>
        <a:bodyPr/>
        <a:lstStyle/>
        <a:p>
          <a:endParaRPr lang="zh-CN" altLang="en-US"/>
        </a:p>
      </dgm:t>
    </dgm:pt>
    <dgm:pt modelId="{E78823C0-F586-4137-8712-D24A2F632EA5}" type="sibTrans" cxnId="{2D125427-2807-4F0D-A8F3-4E6BDD3725D7}">
      <dgm:prSet/>
      <dgm:spPr/>
      <dgm:t>
        <a:bodyPr/>
        <a:lstStyle/>
        <a:p>
          <a:endParaRPr lang="zh-CN" altLang="en-US"/>
        </a:p>
      </dgm:t>
    </dgm:pt>
    <dgm:pt modelId="{4E80B83F-CB8F-45DA-894B-44690183FA1C}">
      <dgm:prSet/>
      <dgm:spPr/>
      <dgm:t>
        <a:bodyPr/>
        <a:lstStyle/>
        <a:p>
          <a:endParaRPr lang="zh-CN" altLang="en-US"/>
        </a:p>
      </dgm:t>
    </dgm:pt>
    <dgm:pt modelId="{789B9BD6-6B07-4CD5-A825-3675A41B9400}" type="parTrans" cxnId="{211F7851-5054-407F-80E2-B5E094C2366E}">
      <dgm:prSet/>
      <dgm:spPr/>
      <dgm:t>
        <a:bodyPr/>
        <a:lstStyle/>
        <a:p>
          <a:endParaRPr lang="zh-CN" altLang="en-US"/>
        </a:p>
      </dgm:t>
    </dgm:pt>
    <dgm:pt modelId="{A977475F-3895-4EF5-B223-28A3A52BA5DD}" type="sibTrans" cxnId="{211F7851-5054-407F-80E2-B5E094C2366E}">
      <dgm:prSet/>
      <dgm:spPr/>
      <dgm:t>
        <a:bodyPr/>
        <a:lstStyle/>
        <a:p>
          <a:endParaRPr lang="zh-CN" altLang="en-US"/>
        </a:p>
      </dgm:t>
    </dgm:pt>
    <dgm:pt modelId="{BB476D43-1693-4A8C-A077-428240B8EF8A}">
      <dgm:prSet/>
      <dgm:spPr/>
      <dgm:t>
        <a:bodyPr/>
        <a:lstStyle/>
        <a:p>
          <a:endParaRPr lang="zh-CN" altLang="en-US"/>
        </a:p>
      </dgm:t>
    </dgm:pt>
    <dgm:pt modelId="{C7954F39-67C0-495F-A303-431B869FCEBD}" type="parTrans" cxnId="{E4CA3B6F-E810-4C3B-83BB-140BC6D0EEB7}">
      <dgm:prSet/>
      <dgm:spPr/>
      <dgm:t>
        <a:bodyPr/>
        <a:lstStyle/>
        <a:p>
          <a:endParaRPr lang="zh-CN" altLang="en-US"/>
        </a:p>
      </dgm:t>
    </dgm:pt>
    <dgm:pt modelId="{C9ED84A3-F612-473E-BBD1-C3D2CE5EA672}" type="sibTrans" cxnId="{E4CA3B6F-E810-4C3B-83BB-140BC6D0EEB7}">
      <dgm:prSet/>
      <dgm:spPr/>
      <dgm:t>
        <a:bodyPr/>
        <a:lstStyle/>
        <a:p>
          <a:endParaRPr lang="zh-CN" altLang="en-US"/>
        </a:p>
      </dgm:t>
    </dgm:pt>
    <dgm:pt modelId="{77CC9FDD-9A27-4B87-A4DC-F59461A0745F}">
      <dgm:prSet/>
      <dgm:spPr/>
      <dgm:t>
        <a:bodyPr/>
        <a:lstStyle/>
        <a:p>
          <a:endParaRPr lang="zh-CN" altLang="en-US"/>
        </a:p>
      </dgm:t>
    </dgm:pt>
    <dgm:pt modelId="{92864D6F-A7A7-42BA-84FC-D487D2A09F08}" type="parTrans" cxnId="{D1E3497E-279F-4B66-BBD0-41638615D625}">
      <dgm:prSet/>
      <dgm:spPr/>
      <dgm:t>
        <a:bodyPr/>
        <a:lstStyle/>
        <a:p>
          <a:endParaRPr lang="zh-CN" altLang="en-US"/>
        </a:p>
      </dgm:t>
    </dgm:pt>
    <dgm:pt modelId="{17784F69-5DEE-416A-8D76-267832A84840}" type="sibTrans" cxnId="{D1E3497E-279F-4B66-BBD0-41638615D625}">
      <dgm:prSet/>
      <dgm:spPr/>
      <dgm:t>
        <a:bodyPr/>
        <a:lstStyle/>
        <a:p>
          <a:endParaRPr lang="zh-CN" altLang="en-US"/>
        </a:p>
      </dgm:t>
    </dgm:pt>
    <dgm:pt modelId="{31DAB02D-AEC2-4071-9075-1CFB35589374}">
      <dgm:prSet/>
      <dgm:spPr/>
      <dgm:t>
        <a:bodyPr/>
        <a:lstStyle/>
        <a:p>
          <a:endParaRPr lang="zh-CN" altLang="en-US"/>
        </a:p>
      </dgm:t>
    </dgm:pt>
    <dgm:pt modelId="{469DC9FC-FA72-462D-BFF4-DD4DA72E1152}" type="parTrans" cxnId="{777A8F4C-66E9-40E0-9B6B-B98E03B4D661}">
      <dgm:prSet/>
      <dgm:spPr/>
      <dgm:t>
        <a:bodyPr/>
        <a:lstStyle/>
        <a:p>
          <a:endParaRPr lang="zh-CN" altLang="en-US"/>
        </a:p>
      </dgm:t>
    </dgm:pt>
    <dgm:pt modelId="{6A0223D8-367B-402E-8423-07DD35E47763}" type="sibTrans" cxnId="{777A8F4C-66E9-40E0-9B6B-B98E03B4D661}">
      <dgm:prSet/>
      <dgm:spPr/>
      <dgm:t>
        <a:bodyPr/>
        <a:lstStyle/>
        <a:p>
          <a:endParaRPr lang="zh-CN" altLang="en-US"/>
        </a:p>
      </dgm:t>
    </dgm:pt>
    <dgm:pt modelId="{0C4197FD-33B1-4C85-8B40-31FBCFB3C7F0}">
      <dgm:prSet/>
      <dgm:spPr/>
      <dgm:t>
        <a:bodyPr/>
        <a:lstStyle/>
        <a:p>
          <a:endParaRPr lang="zh-CN" altLang="en-US"/>
        </a:p>
      </dgm:t>
    </dgm:pt>
    <dgm:pt modelId="{5BD00111-ED59-40B7-A73B-8E18B624CA65}" type="parTrans" cxnId="{6D2D20E7-5CA0-41AF-B6E6-2093E45ADC59}">
      <dgm:prSet/>
      <dgm:spPr/>
      <dgm:t>
        <a:bodyPr/>
        <a:lstStyle/>
        <a:p>
          <a:endParaRPr lang="zh-CN" altLang="en-US"/>
        </a:p>
      </dgm:t>
    </dgm:pt>
    <dgm:pt modelId="{7FD18995-C008-4C9E-B4F5-CD7C1747B579}" type="sibTrans" cxnId="{6D2D20E7-5CA0-41AF-B6E6-2093E45ADC59}">
      <dgm:prSet/>
      <dgm:spPr/>
      <dgm:t>
        <a:bodyPr/>
        <a:lstStyle/>
        <a:p>
          <a:endParaRPr lang="zh-CN" altLang="en-US"/>
        </a:p>
      </dgm:t>
    </dgm:pt>
    <dgm:pt modelId="{1EDE11F3-17E0-4688-BBA1-CF4E937C984E}" type="pres">
      <dgm:prSet presAssocID="{7F67982F-3EBE-4D5E-9923-CCB8B1E6CC08}" presName="diagram" presStyleCnt="0">
        <dgm:presLayoutVars>
          <dgm:chPref val="1"/>
          <dgm:dir/>
          <dgm:animOne val="branch"/>
          <dgm:animLvl val="lvl"/>
          <dgm:resizeHandles val="exact"/>
        </dgm:presLayoutVars>
      </dgm:prSet>
      <dgm:spPr/>
    </dgm:pt>
    <dgm:pt modelId="{03780179-3208-47DA-AED6-BD73C7534ACC}" type="pres">
      <dgm:prSet presAssocID="{DB93C221-9D1A-4A29-B25B-4BD8673949CF}" presName="root1" presStyleCnt="0"/>
      <dgm:spPr/>
    </dgm:pt>
    <dgm:pt modelId="{F90D98D8-A9D6-479E-AA75-E3EF6FA42FB3}" type="pres">
      <dgm:prSet presAssocID="{DB93C221-9D1A-4A29-B25B-4BD8673949CF}" presName="LevelOneTextNode" presStyleLbl="node0" presStyleIdx="0" presStyleCnt="1">
        <dgm:presLayoutVars>
          <dgm:chPref val="3"/>
        </dgm:presLayoutVars>
      </dgm:prSet>
      <dgm:spPr/>
    </dgm:pt>
    <dgm:pt modelId="{C2A2A0A1-5D3F-4B53-A11C-B0F5E3B2F2A2}" type="pres">
      <dgm:prSet presAssocID="{DB93C221-9D1A-4A29-B25B-4BD8673949CF}" presName="level2hierChild" presStyleCnt="0"/>
      <dgm:spPr/>
    </dgm:pt>
    <dgm:pt modelId="{63855D82-FA35-4F85-A469-7609B5B21597}" type="pres">
      <dgm:prSet presAssocID="{2D899DDB-D81C-4A29-B066-F412E4554B19}" presName="conn2-1" presStyleLbl="parChTrans1D2" presStyleIdx="0" presStyleCnt="1"/>
      <dgm:spPr/>
    </dgm:pt>
    <dgm:pt modelId="{537FB838-1A82-48AA-A315-32BED36E3A9B}" type="pres">
      <dgm:prSet presAssocID="{2D899DDB-D81C-4A29-B066-F412E4554B19}" presName="connTx" presStyleLbl="parChTrans1D2" presStyleIdx="0" presStyleCnt="1"/>
      <dgm:spPr/>
    </dgm:pt>
    <dgm:pt modelId="{C6A8140B-EF36-4298-98FF-272171509989}" type="pres">
      <dgm:prSet presAssocID="{717EC79A-0E52-4199-B83A-6B75B0D9AAFF}" presName="root2" presStyleCnt="0"/>
      <dgm:spPr/>
    </dgm:pt>
    <dgm:pt modelId="{7359A7B1-7410-4412-B5DE-1A5A1F36C05D}" type="pres">
      <dgm:prSet presAssocID="{717EC79A-0E52-4199-B83A-6B75B0D9AAFF}" presName="LevelTwoTextNode" presStyleLbl="node2" presStyleIdx="0" presStyleCnt="1">
        <dgm:presLayoutVars>
          <dgm:chPref val="3"/>
        </dgm:presLayoutVars>
      </dgm:prSet>
      <dgm:spPr/>
    </dgm:pt>
    <dgm:pt modelId="{46932E26-382D-4744-9684-40625AD1D9DA}" type="pres">
      <dgm:prSet presAssocID="{717EC79A-0E52-4199-B83A-6B75B0D9AAFF}" presName="level3hierChild" presStyleCnt="0"/>
      <dgm:spPr/>
    </dgm:pt>
    <dgm:pt modelId="{723D28D0-C862-4568-AAA3-B4768D3977AE}" type="pres">
      <dgm:prSet presAssocID="{68A3BF0D-1F6F-4AF5-A0AE-8FD5CF3AB188}" presName="conn2-1" presStyleLbl="parChTrans1D3" presStyleIdx="0" presStyleCnt="1"/>
      <dgm:spPr/>
    </dgm:pt>
    <dgm:pt modelId="{943FAC7E-049B-4E7F-98C3-30CE5348D1B9}" type="pres">
      <dgm:prSet presAssocID="{68A3BF0D-1F6F-4AF5-A0AE-8FD5CF3AB188}" presName="connTx" presStyleLbl="parChTrans1D3" presStyleIdx="0" presStyleCnt="1"/>
      <dgm:spPr/>
    </dgm:pt>
    <dgm:pt modelId="{12EA934D-D227-4CE6-B79A-4FAD6610C31D}" type="pres">
      <dgm:prSet presAssocID="{7F53C0E5-B595-424F-93E1-1DCC82F27281}" presName="root2" presStyleCnt="0"/>
      <dgm:spPr/>
    </dgm:pt>
    <dgm:pt modelId="{8FCEFD40-F848-4C0B-9AB9-DAEF859F9776}" type="pres">
      <dgm:prSet presAssocID="{7F53C0E5-B595-424F-93E1-1DCC82F27281}" presName="LevelTwoTextNode" presStyleLbl="node3" presStyleIdx="0" presStyleCnt="1">
        <dgm:presLayoutVars>
          <dgm:chPref val="3"/>
        </dgm:presLayoutVars>
      </dgm:prSet>
      <dgm:spPr/>
    </dgm:pt>
    <dgm:pt modelId="{549539E0-15B0-4B4F-9550-1952D36680AA}" type="pres">
      <dgm:prSet presAssocID="{7F53C0E5-B595-424F-93E1-1DCC82F27281}" presName="level3hierChild" presStyleCnt="0"/>
      <dgm:spPr/>
    </dgm:pt>
    <dgm:pt modelId="{1EE62767-F907-4A96-AD9F-AB824463C7B0}" type="pres">
      <dgm:prSet presAssocID="{789B9BD6-6B07-4CD5-A825-3675A41B9400}" presName="conn2-1" presStyleLbl="parChTrans1D4" presStyleIdx="0" presStyleCnt="5"/>
      <dgm:spPr/>
    </dgm:pt>
    <dgm:pt modelId="{C4319DAC-879B-4257-A1CC-0AE4D2B6ACCA}" type="pres">
      <dgm:prSet presAssocID="{789B9BD6-6B07-4CD5-A825-3675A41B9400}" presName="connTx" presStyleLbl="parChTrans1D4" presStyleIdx="0" presStyleCnt="5"/>
      <dgm:spPr/>
    </dgm:pt>
    <dgm:pt modelId="{2C886FEB-C4F7-40EB-B722-444789FD3604}" type="pres">
      <dgm:prSet presAssocID="{4E80B83F-CB8F-45DA-894B-44690183FA1C}" presName="root2" presStyleCnt="0"/>
      <dgm:spPr/>
    </dgm:pt>
    <dgm:pt modelId="{307762D2-CC6D-4FDD-93BF-4603D918FFC5}" type="pres">
      <dgm:prSet presAssocID="{4E80B83F-CB8F-45DA-894B-44690183FA1C}" presName="LevelTwoTextNode" presStyleLbl="node4" presStyleIdx="0" presStyleCnt="5">
        <dgm:presLayoutVars>
          <dgm:chPref val="3"/>
        </dgm:presLayoutVars>
      </dgm:prSet>
      <dgm:spPr/>
    </dgm:pt>
    <dgm:pt modelId="{64B7C4F1-735E-4239-A00E-A29D09CE763A}" type="pres">
      <dgm:prSet presAssocID="{4E80B83F-CB8F-45DA-894B-44690183FA1C}" presName="level3hierChild" presStyleCnt="0"/>
      <dgm:spPr/>
    </dgm:pt>
    <dgm:pt modelId="{6E8907A0-D4F4-4608-B5B0-AF543CDBB04A}" type="pres">
      <dgm:prSet presAssocID="{92864D6F-A7A7-42BA-84FC-D487D2A09F08}" presName="conn2-1" presStyleLbl="parChTrans1D4" presStyleIdx="1" presStyleCnt="5"/>
      <dgm:spPr/>
    </dgm:pt>
    <dgm:pt modelId="{51726C85-28D8-42FE-8D51-83A811AF26DD}" type="pres">
      <dgm:prSet presAssocID="{92864D6F-A7A7-42BA-84FC-D487D2A09F08}" presName="connTx" presStyleLbl="parChTrans1D4" presStyleIdx="1" presStyleCnt="5"/>
      <dgm:spPr/>
    </dgm:pt>
    <dgm:pt modelId="{07C76E4D-23E2-42EC-B7BB-7C757FA761C6}" type="pres">
      <dgm:prSet presAssocID="{77CC9FDD-9A27-4B87-A4DC-F59461A0745F}" presName="root2" presStyleCnt="0"/>
      <dgm:spPr/>
    </dgm:pt>
    <dgm:pt modelId="{72A22E73-0F35-4EC5-8CBF-BE551023B6FF}" type="pres">
      <dgm:prSet presAssocID="{77CC9FDD-9A27-4B87-A4DC-F59461A0745F}" presName="LevelTwoTextNode" presStyleLbl="node4" presStyleIdx="1" presStyleCnt="5">
        <dgm:presLayoutVars>
          <dgm:chPref val="3"/>
        </dgm:presLayoutVars>
      </dgm:prSet>
      <dgm:spPr/>
    </dgm:pt>
    <dgm:pt modelId="{E9198A82-8B58-4047-B41F-540235155E96}" type="pres">
      <dgm:prSet presAssocID="{77CC9FDD-9A27-4B87-A4DC-F59461A0745F}" presName="level3hierChild" presStyleCnt="0"/>
      <dgm:spPr/>
    </dgm:pt>
    <dgm:pt modelId="{B81720A6-D3AF-4ECA-AB33-8EFDCE6591EA}" type="pres">
      <dgm:prSet presAssocID="{C7954F39-67C0-495F-A303-431B869FCEBD}" presName="conn2-1" presStyleLbl="parChTrans1D4" presStyleIdx="2" presStyleCnt="5"/>
      <dgm:spPr/>
    </dgm:pt>
    <dgm:pt modelId="{E7BB0908-2A79-4C6E-98E9-AF39170ABCE0}" type="pres">
      <dgm:prSet presAssocID="{C7954F39-67C0-495F-A303-431B869FCEBD}" presName="connTx" presStyleLbl="parChTrans1D4" presStyleIdx="2" presStyleCnt="5"/>
      <dgm:spPr/>
    </dgm:pt>
    <dgm:pt modelId="{35120BDD-7CE2-4A6E-97E2-2E988D28FF4A}" type="pres">
      <dgm:prSet presAssocID="{BB476D43-1693-4A8C-A077-428240B8EF8A}" presName="root2" presStyleCnt="0"/>
      <dgm:spPr/>
    </dgm:pt>
    <dgm:pt modelId="{B2EF3718-D4F7-449C-ACE2-1DAB0C85B630}" type="pres">
      <dgm:prSet presAssocID="{BB476D43-1693-4A8C-A077-428240B8EF8A}" presName="LevelTwoTextNode" presStyleLbl="node4" presStyleIdx="2" presStyleCnt="5">
        <dgm:presLayoutVars>
          <dgm:chPref val="3"/>
        </dgm:presLayoutVars>
      </dgm:prSet>
      <dgm:spPr/>
    </dgm:pt>
    <dgm:pt modelId="{7EAE7071-9F5C-4E32-873C-1B7E14405862}" type="pres">
      <dgm:prSet presAssocID="{BB476D43-1693-4A8C-A077-428240B8EF8A}" presName="level3hierChild" presStyleCnt="0"/>
      <dgm:spPr/>
    </dgm:pt>
    <dgm:pt modelId="{4A9C1551-4541-45B8-8F6E-AC194C3B0DB3}" type="pres">
      <dgm:prSet presAssocID="{469DC9FC-FA72-462D-BFF4-DD4DA72E1152}" presName="conn2-1" presStyleLbl="parChTrans1D4" presStyleIdx="3" presStyleCnt="5"/>
      <dgm:spPr/>
    </dgm:pt>
    <dgm:pt modelId="{AB899402-1F26-4EB6-8034-F54359C07A18}" type="pres">
      <dgm:prSet presAssocID="{469DC9FC-FA72-462D-BFF4-DD4DA72E1152}" presName="connTx" presStyleLbl="parChTrans1D4" presStyleIdx="3" presStyleCnt="5"/>
      <dgm:spPr/>
    </dgm:pt>
    <dgm:pt modelId="{D04EA814-8862-400D-8EC5-9F9FB795DEDD}" type="pres">
      <dgm:prSet presAssocID="{31DAB02D-AEC2-4071-9075-1CFB35589374}" presName="root2" presStyleCnt="0"/>
      <dgm:spPr/>
    </dgm:pt>
    <dgm:pt modelId="{CE1F502E-27FD-413D-B5C3-EA6531C46101}" type="pres">
      <dgm:prSet presAssocID="{31DAB02D-AEC2-4071-9075-1CFB35589374}" presName="LevelTwoTextNode" presStyleLbl="node4" presStyleIdx="3" presStyleCnt="5">
        <dgm:presLayoutVars>
          <dgm:chPref val="3"/>
        </dgm:presLayoutVars>
      </dgm:prSet>
      <dgm:spPr/>
    </dgm:pt>
    <dgm:pt modelId="{D20CB381-79D3-4AAA-8E25-D9A14447CFA1}" type="pres">
      <dgm:prSet presAssocID="{31DAB02D-AEC2-4071-9075-1CFB35589374}" presName="level3hierChild" presStyleCnt="0"/>
      <dgm:spPr/>
    </dgm:pt>
    <dgm:pt modelId="{4681F67E-CE04-4CF2-AD50-F97BC1908B96}" type="pres">
      <dgm:prSet presAssocID="{5BD00111-ED59-40B7-A73B-8E18B624CA65}" presName="conn2-1" presStyleLbl="parChTrans1D4" presStyleIdx="4" presStyleCnt="5"/>
      <dgm:spPr/>
    </dgm:pt>
    <dgm:pt modelId="{33B93598-E4B6-4426-9424-7551112FDD5F}" type="pres">
      <dgm:prSet presAssocID="{5BD00111-ED59-40B7-A73B-8E18B624CA65}" presName="connTx" presStyleLbl="parChTrans1D4" presStyleIdx="4" presStyleCnt="5"/>
      <dgm:spPr/>
    </dgm:pt>
    <dgm:pt modelId="{63356523-EF83-4B49-82BC-C75C5908573A}" type="pres">
      <dgm:prSet presAssocID="{0C4197FD-33B1-4C85-8B40-31FBCFB3C7F0}" presName="root2" presStyleCnt="0"/>
      <dgm:spPr/>
    </dgm:pt>
    <dgm:pt modelId="{FE675659-C92D-42F2-BFD9-6714C3368C41}" type="pres">
      <dgm:prSet presAssocID="{0C4197FD-33B1-4C85-8B40-31FBCFB3C7F0}" presName="LevelTwoTextNode" presStyleLbl="node4" presStyleIdx="4" presStyleCnt="5">
        <dgm:presLayoutVars>
          <dgm:chPref val="3"/>
        </dgm:presLayoutVars>
      </dgm:prSet>
      <dgm:spPr/>
    </dgm:pt>
    <dgm:pt modelId="{044D4B8F-BFE4-4606-948C-BFD7CD9C0413}" type="pres">
      <dgm:prSet presAssocID="{0C4197FD-33B1-4C85-8B40-31FBCFB3C7F0}" presName="level3hierChild" presStyleCnt="0"/>
      <dgm:spPr/>
    </dgm:pt>
  </dgm:ptLst>
  <dgm:cxnLst>
    <dgm:cxn modelId="{A7197F01-4923-43B1-A651-6BAD6FB55189}" srcId="{DB93C221-9D1A-4A29-B25B-4BD8673949CF}" destId="{717EC79A-0E52-4199-B83A-6B75B0D9AAFF}" srcOrd="0" destOrd="0" parTransId="{2D899DDB-D81C-4A29-B066-F412E4554B19}" sibTransId="{722F9E5E-D828-4882-AB6D-7948A364D379}"/>
    <dgm:cxn modelId="{B0A7CB08-A7D5-4A68-8EAF-AEB505D4B2AB}" type="presOf" srcId="{2D899DDB-D81C-4A29-B066-F412E4554B19}" destId="{63855D82-FA35-4F85-A469-7609B5B21597}" srcOrd="0" destOrd="0" presId="urn:microsoft.com/office/officeart/2005/8/layout/hierarchy2"/>
    <dgm:cxn modelId="{AE92A612-90E9-42EE-8981-C13259AFD38F}" type="presOf" srcId="{92864D6F-A7A7-42BA-84FC-D487D2A09F08}" destId="{51726C85-28D8-42FE-8D51-83A811AF26DD}" srcOrd="1" destOrd="0" presId="urn:microsoft.com/office/officeart/2005/8/layout/hierarchy2"/>
    <dgm:cxn modelId="{75644420-3AEF-404A-950B-B3FD32E89CC3}" type="presOf" srcId="{C7954F39-67C0-495F-A303-431B869FCEBD}" destId="{B81720A6-D3AF-4ECA-AB33-8EFDCE6591EA}" srcOrd="0" destOrd="0" presId="urn:microsoft.com/office/officeart/2005/8/layout/hierarchy2"/>
    <dgm:cxn modelId="{2D125427-2807-4F0D-A8F3-4E6BDD3725D7}" srcId="{717EC79A-0E52-4199-B83A-6B75B0D9AAFF}" destId="{7F53C0E5-B595-424F-93E1-1DCC82F27281}" srcOrd="0" destOrd="0" parTransId="{68A3BF0D-1F6F-4AF5-A0AE-8FD5CF3AB188}" sibTransId="{E78823C0-F586-4137-8712-D24A2F632EA5}"/>
    <dgm:cxn modelId="{E1787629-9436-407B-B1EC-E6D12D277BBD}" type="presOf" srcId="{68A3BF0D-1F6F-4AF5-A0AE-8FD5CF3AB188}" destId="{943FAC7E-049B-4E7F-98C3-30CE5348D1B9}" srcOrd="1" destOrd="0" presId="urn:microsoft.com/office/officeart/2005/8/layout/hierarchy2"/>
    <dgm:cxn modelId="{C8A62E5E-A3A4-4BFF-8D1C-C31B1BAAC4B9}" srcId="{7F67982F-3EBE-4D5E-9923-CCB8B1E6CC08}" destId="{DB93C221-9D1A-4A29-B25B-4BD8673949CF}" srcOrd="0" destOrd="0" parTransId="{4443A8B5-5B2E-4BB4-B907-A48117733978}" sibTransId="{74C12D30-6C95-4EE2-9079-13447ECCFD3D}"/>
    <dgm:cxn modelId="{34133741-1D3A-49D7-B754-A5B892A3C4A1}" type="presOf" srcId="{31DAB02D-AEC2-4071-9075-1CFB35589374}" destId="{CE1F502E-27FD-413D-B5C3-EA6531C46101}" srcOrd="0" destOrd="0" presId="urn:microsoft.com/office/officeart/2005/8/layout/hierarchy2"/>
    <dgm:cxn modelId="{E95FDE46-E3F2-4104-9912-149B00973722}" type="presOf" srcId="{0C4197FD-33B1-4C85-8B40-31FBCFB3C7F0}" destId="{FE675659-C92D-42F2-BFD9-6714C3368C41}" srcOrd="0" destOrd="0" presId="urn:microsoft.com/office/officeart/2005/8/layout/hierarchy2"/>
    <dgm:cxn modelId="{C7B23A67-5FD0-4DEE-93BF-B402F770C05C}" type="presOf" srcId="{4E80B83F-CB8F-45DA-894B-44690183FA1C}" destId="{307762D2-CC6D-4FDD-93BF-4603D918FFC5}" srcOrd="0" destOrd="0" presId="urn:microsoft.com/office/officeart/2005/8/layout/hierarchy2"/>
    <dgm:cxn modelId="{6B6B1549-D4FE-42E2-B766-AE0D4C2ECEF9}" type="presOf" srcId="{5BD00111-ED59-40B7-A73B-8E18B624CA65}" destId="{4681F67E-CE04-4CF2-AD50-F97BC1908B96}" srcOrd="0" destOrd="0" presId="urn:microsoft.com/office/officeart/2005/8/layout/hierarchy2"/>
    <dgm:cxn modelId="{4DF9E96A-B1CE-4196-8CCD-19394F7F59BC}" type="presOf" srcId="{469DC9FC-FA72-462D-BFF4-DD4DA72E1152}" destId="{AB899402-1F26-4EB6-8034-F54359C07A18}" srcOrd="1" destOrd="0" presId="urn:microsoft.com/office/officeart/2005/8/layout/hierarchy2"/>
    <dgm:cxn modelId="{5D22434B-150E-4668-8E9F-B0E679A2A2AB}" type="presOf" srcId="{2D899DDB-D81C-4A29-B066-F412E4554B19}" destId="{537FB838-1A82-48AA-A315-32BED36E3A9B}" srcOrd="1" destOrd="0" presId="urn:microsoft.com/office/officeart/2005/8/layout/hierarchy2"/>
    <dgm:cxn modelId="{7037764B-916B-4401-B3B4-E3B2BEFA5123}" type="presOf" srcId="{C7954F39-67C0-495F-A303-431B869FCEBD}" destId="{E7BB0908-2A79-4C6E-98E9-AF39170ABCE0}" srcOrd="1" destOrd="0" presId="urn:microsoft.com/office/officeart/2005/8/layout/hierarchy2"/>
    <dgm:cxn modelId="{777A8F4C-66E9-40E0-9B6B-B98E03B4D661}" srcId="{BB476D43-1693-4A8C-A077-428240B8EF8A}" destId="{31DAB02D-AEC2-4071-9075-1CFB35589374}" srcOrd="0" destOrd="0" parTransId="{469DC9FC-FA72-462D-BFF4-DD4DA72E1152}" sibTransId="{6A0223D8-367B-402E-8423-07DD35E47763}"/>
    <dgm:cxn modelId="{E4CA3B6F-E810-4C3B-83BB-140BC6D0EEB7}" srcId="{77CC9FDD-9A27-4B87-A4DC-F59461A0745F}" destId="{BB476D43-1693-4A8C-A077-428240B8EF8A}" srcOrd="0" destOrd="0" parTransId="{C7954F39-67C0-495F-A303-431B869FCEBD}" sibTransId="{C9ED84A3-F612-473E-BBD1-C3D2CE5EA672}"/>
    <dgm:cxn modelId="{ECD91A51-5DEC-4FE5-ADAD-BDFFCBB0DDD6}" type="presOf" srcId="{789B9BD6-6B07-4CD5-A825-3675A41B9400}" destId="{1EE62767-F907-4A96-AD9F-AB824463C7B0}" srcOrd="0" destOrd="0" presId="urn:microsoft.com/office/officeart/2005/8/layout/hierarchy2"/>
    <dgm:cxn modelId="{211F7851-5054-407F-80E2-B5E094C2366E}" srcId="{7F53C0E5-B595-424F-93E1-1DCC82F27281}" destId="{4E80B83F-CB8F-45DA-894B-44690183FA1C}" srcOrd="0" destOrd="0" parTransId="{789B9BD6-6B07-4CD5-A825-3675A41B9400}" sibTransId="{A977475F-3895-4EF5-B223-28A3A52BA5DD}"/>
    <dgm:cxn modelId="{50AFED51-F201-406F-B9FC-333E286DA466}" type="presOf" srcId="{92864D6F-A7A7-42BA-84FC-D487D2A09F08}" destId="{6E8907A0-D4F4-4608-B5B0-AF543CDBB04A}" srcOrd="0" destOrd="0" presId="urn:microsoft.com/office/officeart/2005/8/layout/hierarchy2"/>
    <dgm:cxn modelId="{226E0A54-A7E1-4C83-8B32-21F939C931CF}" type="presOf" srcId="{77CC9FDD-9A27-4B87-A4DC-F59461A0745F}" destId="{72A22E73-0F35-4EC5-8CBF-BE551023B6FF}" srcOrd="0" destOrd="0" presId="urn:microsoft.com/office/officeart/2005/8/layout/hierarchy2"/>
    <dgm:cxn modelId="{BC230375-A182-4257-8F41-88B374F0C05B}" type="presOf" srcId="{68A3BF0D-1F6F-4AF5-A0AE-8FD5CF3AB188}" destId="{723D28D0-C862-4568-AAA3-B4768D3977AE}" srcOrd="0" destOrd="0" presId="urn:microsoft.com/office/officeart/2005/8/layout/hierarchy2"/>
    <dgm:cxn modelId="{E6A35357-8D7B-4AD6-B9BE-C7D8D97509A7}" type="presOf" srcId="{DB93C221-9D1A-4A29-B25B-4BD8673949CF}" destId="{F90D98D8-A9D6-479E-AA75-E3EF6FA42FB3}" srcOrd="0" destOrd="0" presId="urn:microsoft.com/office/officeart/2005/8/layout/hierarchy2"/>
    <dgm:cxn modelId="{35E66459-E10C-45BF-AA4A-4B53E07CB6FA}" type="presOf" srcId="{7F67982F-3EBE-4D5E-9923-CCB8B1E6CC08}" destId="{1EDE11F3-17E0-4688-BBA1-CF4E937C984E}" srcOrd="0" destOrd="0" presId="urn:microsoft.com/office/officeart/2005/8/layout/hierarchy2"/>
    <dgm:cxn modelId="{D1E3497E-279F-4B66-BBD0-41638615D625}" srcId="{4E80B83F-CB8F-45DA-894B-44690183FA1C}" destId="{77CC9FDD-9A27-4B87-A4DC-F59461A0745F}" srcOrd="0" destOrd="0" parTransId="{92864D6F-A7A7-42BA-84FC-D487D2A09F08}" sibTransId="{17784F69-5DEE-416A-8D76-267832A84840}"/>
    <dgm:cxn modelId="{FDA45BA9-5561-44C5-ABFE-A515CFE19DC0}" type="presOf" srcId="{469DC9FC-FA72-462D-BFF4-DD4DA72E1152}" destId="{4A9C1551-4541-45B8-8F6E-AC194C3B0DB3}" srcOrd="0" destOrd="0" presId="urn:microsoft.com/office/officeart/2005/8/layout/hierarchy2"/>
    <dgm:cxn modelId="{31966BB3-5961-4647-B725-2300C5343811}" type="presOf" srcId="{7F53C0E5-B595-424F-93E1-1DCC82F27281}" destId="{8FCEFD40-F848-4C0B-9AB9-DAEF859F9776}" srcOrd="0" destOrd="0" presId="urn:microsoft.com/office/officeart/2005/8/layout/hierarchy2"/>
    <dgm:cxn modelId="{012DF2B5-81C1-4E1F-B0F7-96477ABD0BDA}" type="presOf" srcId="{789B9BD6-6B07-4CD5-A825-3675A41B9400}" destId="{C4319DAC-879B-4257-A1CC-0AE4D2B6ACCA}" srcOrd="1" destOrd="0" presId="urn:microsoft.com/office/officeart/2005/8/layout/hierarchy2"/>
    <dgm:cxn modelId="{B56FFBCC-6A36-4780-BDAB-6D4897468505}" type="presOf" srcId="{5BD00111-ED59-40B7-A73B-8E18B624CA65}" destId="{33B93598-E4B6-4426-9424-7551112FDD5F}" srcOrd="1" destOrd="0" presId="urn:microsoft.com/office/officeart/2005/8/layout/hierarchy2"/>
    <dgm:cxn modelId="{3AD286D8-5097-4570-816E-C4D5E7D97AB1}" type="presOf" srcId="{BB476D43-1693-4A8C-A077-428240B8EF8A}" destId="{B2EF3718-D4F7-449C-ACE2-1DAB0C85B630}" srcOrd="0" destOrd="0" presId="urn:microsoft.com/office/officeart/2005/8/layout/hierarchy2"/>
    <dgm:cxn modelId="{6D2D20E7-5CA0-41AF-B6E6-2093E45ADC59}" srcId="{31DAB02D-AEC2-4071-9075-1CFB35589374}" destId="{0C4197FD-33B1-4C85-8B40-31FBCFB3C7F0}" srcOrd="0" destOrd="0" parTransId="{5BD00111-ED59-40B7-A73B-8E18B624CA65}" sibTransId="{7FD18995-C008-4C9E-B4F5-CD7C1747B579}"/>
    <dgm:cxn modelId="{1F001EFE-CA01-49EE-85E4-358268B429B8}" type="presOf" srcId="{717EC79A-0E52-4199-B83A-6B75B0D9AAFF}" destId="{7359A7B1-7410-4412-B5DE-1A5A1F36C05D}" srcOrd="0" destOrd="0" presId="urn:microsoft.com/office/officeart/2005/8/layout/hierarchy2"/>
    <dgm:cxn modelId="{E25577DA-CAE6-418F-80D6-C7AB1CAA5566}" type="presParOf" srcId="{1EDE11F3-17E0-4688-BBA1-CF4E937C984E}" destId="{03780179-3208-47DA-AED6-BD73C7534ACC}" srcOrd="0" destOrd="0" presId="urn:microsoft.com/office/officeart/2005/8/layout/hierarchy2"/>
    <dgm:cxn modelId="{2C4BC4A4-8885-4BBE-BB08-B7096AEAD199}" type="presParOf" srcId="{03780179-3208-47DA-AED6-BD73C7534ACC}" destId="{F90D98D8-A9D6-479E-AA75-E3EF6FA42FB3}" srcOrd="0" destOrd="0" presId="urn:microsoft.com/office/officeart/2005/8/layout/hierarchy2"/>
    <dgm:cxn modelId="{6F6988CE-D618-4DDC-A772-BFE592EB5476}" type="presParOf" srcId="{03780179-3208-47DA-AED6-BD73C7534ACC}" destId="{C2A2A0A1-5D3F-4B53-A11C-B0F5E3B2F2A2}" srcOrd="1" destOrd="0" presId="urn:microsoft.com/office/officeart/2005/8/layout/hierarchy2"/>
    <dgm:cxn modelId="{F7E0C4D7-A089-4284-B3F9-B60333F67481}" type="presParOf" srcId="{C2A2A0A1-5D3F-4B53-A11C-B0F5E3B2F2A2}" destId="{63855D82-FA35-4F85-A469-7609B5B21597}" srcOrd="0" destOrd="0" presId="urn:microsoft.com/office/officeart/2005/8/layout/hierarchy2"/>
    <dgm:cxn modelId="{87A7CD59-7AD5-47D7-A751-3A63AFF08297}" type="presParOf" srcId="{63855D82-FA35-4F85-A469-7609B5B21597}" destId="{537FB838-1A82-48AA-A315-32BED36E3A9B}" srcOrd="0" destOrd="0" presId="urn:microsoft.com/office/officeart/2005/8/layout/hierarchy2"/>
    <dgm:cxn modelId="{774AC481-C43A-4F4F-AB18-9A4E4E0B2B8C}" type="presParOf" srcId="{C2A2A0A1-5D3F-4B53-A11C-B0F5E3B2F2A2}" destId="{C6A8140B-EF36-4298-98FF-272171509989}" srcOrd="1" destOrd="0" presId="urn:microsoft.com/office/officeart/2005/8/layout/hierarchy2"/>
    <dgm:cxn modelId="{BDD7411E-C831-4721-8203-9ACA6586F016}" type="presParOf" srcId="{C6A8140B-EF36-4298-98FF-272171509989}" destId="{7359A7B1-7410-4412-B5DE-1A5A1F36C05D}" srcOrd="0" destOrd="0" presId="urn:microsoft.com/office/officeart/2005/8/layout/hierarchy2"/>
    <dgm:cxn modelId="{24AA6573-03A1-49C2-8766-BD5ECE50FB14}" type="presParOf" srcId="{C6A8140B-EF36-4298-98FF-272171509989}" destId="{46932E26-382D-4744-9684-40625AD1D9DA}" srcOrd="1" destOrd="0" presId="urn:microsoft.com/office/officeart/2005/8/layout/hierarchy2"/>
    <dgm:cxn modelId="{F2B8BA0D-B988-41FC-8F91-678468AEB822}" type="presParOf" srcId="{46932E26-382D-4744-9684-40625AD1D9DA}" destId="{723D28D0-C862-4568-AAA3-B4768D3977AE}" srcOrd="0" destOrd="0" presId="urn:microsoft.com/office/officeart/2005/8/layout/hierarchy2"/>
    <dgm:cxn modelId="{78AD4B34-2F1F-4301-B734-94BB48C0841A}" type="presParOf" srcId="{723D28D0-C862-4568-AAA3-B4768D3977AE}" destId="{943FAC7E-049B-4E7F-98C3-30CE5348D1B9}" srcOrd="0" destOrd="0" presId="urn:microsoft.com/office/officeart/2005/8/layout/hierarchy2"/>
    <dgm:cxn modelId="{56BF2352-4245-4BE3-AC0B-C388BA9E0E2C}" type="presParOf" srcId="{46932E26-382D-4744-9684-40625AD1D9DA}" destId="{12EA934D-D227-4CE6-B79A-4FAD6610C31D}" srcOrd="1" destOrd="0" presId="urn:microsoft.com/office/officeart/2005/8/layout/hierarchy2"/>
    <dgm:cxn modelId="{B59E2A6D-FD0F-4B5E-940F-6901E76F599C}" type="presParOf" srcId="{12EA934D-D227-4CE6-B79A-4FAD6610C31D}" destId="{8FCEFD40-F848-4C0B-9AB9-DAEF859F9776}" srcOrd="0" destOrd="0" presId="urn:microsoft.com/office/officeart/2005/8/layout/hierarchy2"/>
    <dgm:cxn modelId="{6D65C668-F648-460A-AFBA-782CE3CA94FA}" type="presParOf" srcId="{12EA934D-D227-4CE6-B79A-4FAD6610C31D}" destId="{549539E0-15B0-4B4F-9550-1952D36680AA}" srcOrd="1" destOrd="0" presId="urn:microsoft.com/office/officeart/2005/8/layout/hierarchy2"/>
    <dgm:cxn modelId="{45C0BE9B-7FAF-4830-B945-0B8DA5901161}" type="presParOf" srcId="{549539E0-15B0-4B4F-9550-1952D36680AA}" destId="{1EE62767-F907-4A96-AD9F-AB824463C7B0}" srcOrd="0" destOrd="0" presId="urn:microsoft.com/office/officeart/2005/8/layout/hierarchy2"/>
    <dgm:cxn modelId="{2733CF04-61D0-4693-8996-CABF1E2250BD}" type="presParOf" srcId="{1EE62767-F907-4A96-AD9F-AB824463C7B0}" destId="{C4319DAC-879B-4257-A1CC-0AE4D2B6ACCA}" srcOrd="0" destOrd="0" presId="urn:microsoft.com/office/officeart/2005/8/layout/hierarchy2"/>
    <dgm:cxn modelId="{ABBDBF74-4B12-4C63-BB49-524CE9B4C86A}" type="presParOf" srcId="{549539E0-15B0-4B4F-9550-1952D36680AA}" destId="{2C886FEB-C4F7-40EB-B722-444789FD3604}" srcOrd="1" destOrd="0" presId="urn:microsoft.com/office/officeart/2005/8/layout/hierarchy2"/>
    <dgm:cxn modelId="{97B7C4A9-3DB3-4BDE-9CB7-5D0EF50A153B}" type="presParOf" srcId="{2C886FEB-C4F7-40EB-B722-444789FD3604}" destId="{307762D2-CC6D-4FDD-93BF-4603D918FFC5}" srcOrd="0" destOrd="0" presId="urn:microsoft.com/office/officeart/2005/8/layout/hierarchy2"/>
    <dgm:cxn modelId="{12555497-5EF3-41CE-8A82-452089CCB6FF}" type="presParOf" srcId="{2C886FEB-C4F7-40EB-B722-444789FD3604}" destId="{64B7C4F1-735E-4239-A00E-A29D09CE763A}" srcOrd="1" destOrd="0" presId="urn:microsoft.com/office/officeart/2005/8/layout/hierarchy2"/>
    <dgm:cxn modelId="{4320DF04-6BA2-4890-A87B-E158470B7653}" type="presParOf" srcId="{64B7C4F1-735E-4239-A00E-A29D09CE763A}" destId="{6E8907A0-D4F4-4608-B5B0-AF543CDBB04A}" srcOrd="0" destOrd="0" presId="urn:microsoft.com/office/officeart/2005/8/layout/hierarchy2"/>
    <dgm:cxn modelId="{38BDE68E-57FB-4D5F-8CE0-9FFE6F3E2A89}" type="presParOf" srcId="{6E8907A0-D4F4-4608-B5B0-AF543CDBB04A}" destId="{51726C85-28D8-42FE-8D51-83A811AF26DD}" srcOrd="0" destOrd="0" presId="urn:microsoft.com/office/officeart/2005/8/layout/hierarchy2"/>
    <dgm:cxn modelId="{FBD8CA77-6740-493C-894E-E924A6588E15}" type="presParOf" srcId="{64B7C4F1-735E-4239-A00E-A29D09CE763A}" destId="{07C76E4D-23E2-42EC-B7BB-7C757FA761C6}" srcOrd="1" destOrd="0" presId="urn:microsoft.com/office/officeart/2005/8/layout/hierarchy2"/>
    <dgm:cxn modelId="{02E99F7B-468A-4A9D-ADC0-E086AE8A9D0A}" type="presParOf" srcId="{07C76E4D-23E2-42EC-B7BB-7C757FA761C6}" destId="{72A22E73-0F35-4EC5-8CBF-BE551023B6FF}" srcOrd="0" destOrd="0" presId="urn:microsoft.com/office/officeart/2005/8/layout/hierarchy2"/>
    <dgm:cxn modelId="{DC092E44-9DD2-41E6-8756-A883D8CBC892}" type="presParOf" srcId="{07C76E4D-23E2-42EC-B7BB-7C757FA761C6}" destId="{E9198A82-8B58-4047-B41F-540235155E96}" srcOrd="1" destOrd="0" presId="urn:microsoft.com/office/officeart/2005/8/layout/hierarchy2"/>
    <dgm:cxn modelId="{C311E84F-E313-4097-9271-C2EADCE9057D}" type="presParOf" srcId="{E9198A82-8B58-4047-B41F-540235155E96}" destId="{B81720A6-D3AF-4ECA-AB33-8EFDCE6591EA}" srcOrd="0" destOrd="0" presId="urn:microsoft.com/office/officeart/2005/8/layout/hierarchy2"/>
    <dgm:cxn modelId="{DBA06011-39B6-4556-9481-AC476A910BE9}" type="presParOf" srcId="{B81720A6-D3AF-4ECA-AB33-8EFDCE6591EA}" destId="{E7BB0908-2A79-4C6E-98E9-AF39170ABCE0}" srcOrd="0" destOrd="0" presId="urn:microsoft.com/office/officeart/2005/8/layout/hierarchy2"/>
    <dgm:cxn modelId="{E269E3CD-C9A2-43F1-841A-8F7133343148}" type="presParOf" srcId="{E9198A82-8B58-4047-B41F-540235155E96}" destId="{35120BDD-7CE2-4A6E-97E2-2E988D28FF4A}" srcOrd="1" destOrd="0" presId="urn:microsoft.com/office/officeart/2005/8/layout/hierarchy2"/>
    <dgm:cxn modelId="{0689B1B4-A0F9-4AFA-AD3C-C2929B713800}" type="presParOf" srcId="{35120BDD-7CE2-4A6E-97E2-2E988D28FF4A}" destId="{B2EF3718-D4F7-449C-ACE2-1DAB0C85B630}" srcOrd="0" destOrd="0" presId="urn:microsoft.com/office/officeart/2005/8/layout/hierarchy2"/>
    <dgm:cxn modelId="{EF28C28F-95EA-4901-A43F-AE6DF298BE5F}" type="presParOf" srcId="{35120BDD-7CE2-4A6E-97E2-2E988D28FF4A}" destId="{7EAE7071-9F5C-4E32-873C-1B7E14405862}" srcOrd="1" destOrd="0" presId="urn:microsoft.com/office/officeart/2005/8/layout/hierarchy2"/>
    <dgm:cxn modelId="{8F1A2662-D6D9-4967-9BDF-B893399BF027}" type="presParOf" srcId="{7EAE7071-9F5C-4E32-873C-1B7E14405862}" destId="{4A9C1551-4541-45B8-8F6E-AC194C3B0DB3}" srcOrd="0" destOrd="0" presId="urn:microsoft.com/office/officeart/2005/8/layout/hierarchy2"/>
    <dgm:cxn modelId="{44FCC7BC-EA7F-4B51-A8D1-FCAEFFE35D20}" type="presParOf" srcId="{4A9C1551-4541-45B8-8F6E-AC194C3B0DB3}" destId="{AB899402-1F26-4EB6-8034-F54359C07A18}" srcOrd="0" destOrd="0" presId="urn:microsoft.com/office/officeart/2005/8/layout/hierarchy2"/>
    <dgm:cxn modelId="{DDCDE4EF-E610-4A8C-A02D-694AEBEB37A3}" type="presParOf" srcId="{7EAE7071-9F5C-4E32-873C-1B7E14405862}" destId="{D04EA814-8862-400D-8EC5-9F9FB795DEDD}" srcOrd="1" destOrd="0" presId="urn:microsoft.com/office/officeart/2005/8/layout/hierarchy2"/>
    <dgm:cxn modelId="{39BE349C-35EB-4161-A0F4-DACCE8510440}" type="presParOf" srcId="{D04EA814-8862-400D-8EC5-9F9FB795DEDD}" destId="{CE1F502E-27FD-413D-B5C3-EA6531C46101}" srcOrd="0" destOrd="0" presId="urn:microsoft.com/office/officeart/2005/8/layout/hierarchy2"/>
    <dgm:cxn modelId="{58D27697-598B-4570-9DF1-AF217EEABB27}" type="presParOf" srcId="{D04EA814-8862-400D-8EC5-9F9FB795DEDD}" destId="{D20CB381-79D3-4AAA-8E25-D9A14447CFA1}" srcOrd="1" destOrd="0" presId="urn:microsoft.com/office/officeart/2005/8/layout/hierarchy2"/>
    <dgm:cxn modelId="{07C9CEA2-456F-4A7D-A80F-C8FC855CEB57}" type="presParOf" srcId="{D20CB381-79D3-4AAA-8E25-D9A14447CFA1}" destId="{4681F67E-CE04-4CF2-AD50-F97BC1908B96}" srcOrd="0" destOrd="0" presId="urn:microsoft.com/office/officeart/2005/8/layout/hierarchy2"/>
    <dgm:cxn modelId="{152C3509-1E42-4B4C-B379-FE2726BCC089}" type="presParOf" srcId="{4681F67E-CE04-4CF2-AD50-F97BC1908B96}" destId="{33B93598-E4B6-4426-9424-7551112FDD5F}" srcOrd="0" destOrd="0" presId="urn:microsoft.com/office/officeart/2005/8/layout/hierarchy2"/>
    <dgm:cxn modelId="{D686F4E4-347A-4BBA-B02B-AB7E879FE8B0}" type="presParOf" srcId="{D20CB381-79D3-4AAA-8E25-D9A14447CFA1}" destId="{63356523-EF83-4B49-82BC-C75C5908573A}" srcOrd="1" destOrd="0" presId="urn:microsoft.com/office/officeart/2005/8/layout/hierarchy2"/>
    <dgm:cxn modelId="{B6816FC8-A555-40BD-B833-7B6D16333B89}" type="presParOf" srcId="{63356523-EF83-4B49-82BC-C75C5908573A}" destId="{FE675659-C92D-42F2-BFD9-6714C3368C41}" srcOrd="0" destOrd="0" presId="urn:microsoft.com/office/officeart/2005/8/layout/hierarchy2"/>
    <dgm:cxn modelId="{FBBF5FC3-C747-4E50-89D1-C92A4FF0AA60}" type="presParOf" srcId="{63356523-EF83-4B49-82BC-C75C5908573A}" destId="{044D4B8F-BFE4-4606-948C-BFD7CD9C0413}" srcOrd="1" destOrd="0" presId="urn:microsoft.com/office/officeart/2005/8/layout/hierarchy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458B3A5-BEFB-4A78-A077-08C34D193045}" type="doc">
      <dgm:prSet loTypeId="urn:microsoft.com/office/officeart/2005/8/layout/radial1" loCatId="cycle" qsTypeId="urn:microsoft.com/office/officeart/2005/8/quickstyle/simple1" qsCatId="simple" csTypeId="urn:microsoft.com/office/officeart/2005/8/colors/accent0_3" csCatId="mainScheme" phldr="1"/>
      <dgm:spPr/>
      <dgm:t>
        <a:bodyPr/>
        <a:lstStyle/>
        <a:p>
          <a:endParaRPr lang="zh-CN" altLang="en-US"/>
        </a:p>
      </dgm:t>
    </dgm:pt>
    <dgm:pt modelId="{8867D1C2-E23D-4CE8-8771-9FF04318BE5E}">
      <dgm:prSet phldrT="[文本]" phldr="1"/>
      <dgm:spPr>
        <a:solidFill>
          <a:schemeClr val="bg1"/>
        </a:solidFill>
      </dgm:spPr>
      <dgm:t>
        <a:bodyPr/>
        <a:lstStyle/>
        <a:p>
          <a:endParaRPr lang="zh-CN" altLang="en-US" dirty="0"/>
        </a:p>
      </dgm:t>
    </dgm:pt>
    <dgm:pt modelId="{752A1731-84FF-4AAD-BDD8-3DDBC444E36E}" type="parTrans" cxnId="{7EEF7B5D-65D7-43E0-95EE-0311E2CDEA76}">
      <dgm:prSet/>
      <dgm:spPr/>
      <dgm:t>
        <a:bodyPr/>
        <a:lstStyle/>
        <a:p>
          <a:endParaRPr lang="zh-CN" altLang="en-US"/>
        </a:p>
      </dgm:t>
    </dgm:pt>
    <dgm:pt modelId="{E0F6743D-CD57-430B-9D90-D6483D4AAD4A}" type="sibTrans" cxnId="{7EEF7B5D-65D7-43E0-95EE-0311E2CDEA76}">
      <dgm:prSet/>
      <dgm:spPr/>
      <dgm:t>
        <a:bodyPr/>
        <a:lstStyle/>
        <a:p>
          <a:endParaRPr lang="zh-CN" altLang="en-US"/>
        </a:p>
      </dgm:t>
    </dgm:pt>
    <dgm:pt modelId="{6C7C8673-7C0E-4690-8F62-315741E5D99B}">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452162AF-C794-45AC-9485-7DFF8233FBFC}" type="parTrans" cxnId="{FBDCB98E-38CE-4611-8EC7-93F7E2472056}">
      <dgm:prSet/>
      <dgm:spPr/>
      <dgm:t>
        <a:bodyPr/>
        <a:lstStyle/>
        <a:p>
          <a:endParaRPr lang="zh-CN" altLang="en-US"/>
        </a:p>
      </dgm:t>
    </dgm:pt>
    <dgm:pt modelId="{644CA4AB-8869-4565-9895-432AE0E5ABA2}" type="sibTrans" cxnId="{FBDCB98E-38CE-4611-8EC7-93F7E2472056}">
      <dgm:prSet/>
      <dgm:spPr/>
      <dgm:t>
        <a:bodyPr/>
        <a:lstStyle/>
        <a:p>
          <a:endParaRPr lang="zh-CN" altLang="en-US"/>
        </a:p>
      </dgm:t>
    </dgm:pt>
    <dgm:pt modelId="{2BED539C-A102-4967-8C6F-2540079337FF}">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C89A0603-63DC-483A-B5D6-7DBE16DB39F4}" type="parTrans" cxnId="{027BCFD0-A789-476D-9EBE-1D7CFEDBDE57}">
      <dgm:prSet/>
      <dgm:spPr/>
      <dgm:t>
        <a:bodyPr/>
        <a:lstStyle/>
        <a:p>
          <a:endParaRPr lang="zh-CN" altLang="en-US"/>
        </a:p>
      </dgm:t>
    </dgm:pt>
    <dgm:pt modelId="{0A09897E-D876-46E5-843C-868C29C6788B}" type="sibTrans" cxnId="{027BCFD0-A789-476D-9EBE-1D7CFEDBDE57}">
      <dgm:prSet/>
      <dgm:spPr/>
      <dgm:t>
        <a:bodyPr/>
        <a:lstStyle/>
        <a:p>
          <a:endParaRPr lang="zh-CN" altLang="en-US"/>
        </a:p>
      </dgm:t>
    </dgm:pt>
    <dgm:pt modelId="{2E090F68-1FBE-455A-9833-7D4EF3DBA071}">
      <dgm:prSet phldrT="[文本]"/>
      <dgm:spPr>
        <a:solidFill>
          <a:srgbClr val="0070C0"/>
        </a:solidFill>
        <a:ln>
          <a:solidFill>
            <a:schemeClr val="tx2">
              <a:lumMod val="60000"/>
              <a:lumOff val="40000"/>
            </a:schemeClr>
          </a:solidFill>
        </a:ln>
      </dgm:spPr>
      <dgm:t>
        <a:bodyPr/>
        <a:lstStyle/>
        <a:p>
          <a:r>
            <a:rPr lang="en-US" altLang="zh-CN" dirty="0"/>
            <a:t>ONT </a:t>
          </a:r>
          <a:endParaRPr lang="zh-CN" altLang="en-US" dirty="0"/>
        </a:p>
      </dgm:t>
    </dgm:pt>
    <dgm:pt modelId="{47BF0749-A902-42D4-9F1D-E4D98A3C29F9}" type="parTrans" cxnId="{98EE143C-338E-4BCC-831F-DFAA7A0BA64A}">
      <dgm:prSet/>
      <dgm:spPr/>
      <dgm:t>
        <a:bodyPr/>
        <a:lstStyle/>
        <a:p>
          <a:endParaRPr lang="zh-CN" altLang="en-US"/>
        </a:p>
      </dgm:t>
    </dgm:pt>
    <dgm:pt modelId="{29B7CCAD-76E0-4F14-897E-2E5C04B5CBD5}" type="sibTrans" cxnId="{98EE143C-338E-4BCC-831F-DFAA7A0BA64A}">
      <dgm:prSet/>
      <dgm:spPr/>
      <dgm:t>
        <a:bodyPr/>
        <a:lstStyle/>
        <a:p>
          <a:endParaRPr lang="zh-CN" altLang="en-US"/>
        </a:p>
      </dgm:t>
    </dgm:pt>
    <dgm:pt modelId="{943FAA47-9CC3-4451-8E0F-749CAD4E0A87}">
      <dgm:prSet phldrT="[文本]"/>
      <dgm:spPr>
        <a:solidFill>
          <a:srgbClr val="0070C0"/>
        </a:solidFill>
        <a:ln>
          <a:solidFill>
            <a:schemeClr val="tx2">
              <a:lumMod val="60000"/>
              <a:lumOff val="40000"/>
            </a:schemeClr>
          </a:solidFill>
        </a:ln>
      </dgm:spPr>
      <dgm:t>
        <a:bodyPr/>
        <a:lstStyle/>
        <a:p>
          <a:r>
            <a:rPr lang="en-US" altLang="zh-CN" dirty="0"/>
            <a:t>ONT</a:t>
          </a:r>
          <a:endParaRPr lang="zh-CN" altLang="en-US" dirty="0"/>
        </a:p>
      </dgm:t>
    </dgm:pt>
    <dgm:pt modelId="{A6153EEC-29C9-4669-864F-F313E583CECF}" type="parTrans" cxnId="{6840CABA-8ACE-4959-8756-5377347905AB}">
      <dgm:prSet/>
      <dgm:spPr/>
      <dgm:t>
        <a:bodyPr/>
        <a:lstStyle/>
        <a:p>
          <a:endParaRPr lang="zh-CN" altLang="en-US"/>
        </a:p>
      </dgm:t>
    </dgm:pt>
    <dgm:pt modelId="{61E69F8A-280F-42E7-949B-DBC5781527FE}" type="sibTrans" cxnId="{6840CABA-8ACE-4959-8756-5377347905AB}">
      <dgm:prSet/>
      <dgm:spPr/>
      <dgm:t>
        <a:bodyPr/>
        <a:lstStyle/>
        <a:p>
          <a:endParaRPr lang="zh-CN" altLang="en-US"/>
        </a:p>
      </dgm:t>
    </dgm:pt>
    <dgm:pt modelId="{6D899AC4-B644-4219-876F-642FAA8F91C2}">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F0EA251D-7829-41F3-9BD4-635DA96007AA}" type="parTrans" cxnId="{AC376BAA-3CC2-462C-A8DA-B7E33E31E3DB}">
      <dgm:prSet/>
      <dgm:spPr/>
      <dgm:t>
        <a:bodyPr/>
        <a:lstStyle/>
        <a:p>
          <a:endParaRPr lang="zh-CN" altLang="en-US"/>
        </a:p>
      </dgm:t>
    </dgm:pt>
    <dgm:pt modelId="{059B9C7A-54E3-40F7-9F51-F2C134421146}" type="sibTrans" cxnId="{AC376BAA-3CC2-462C-A8DA-B7E33E31E3DB}">
      <dgm:prSet/>
      <dgm:spPr/>
      <dgm:t>
        <a:bodyPr/>
        <a:lstStyle/>
        <a:p>
          <a:endParaRPr lang="zh-CN" altLang="en-US"/>
        </a:p>
      </dgm:t>
    </dgm:pt>
    <dgm:pt modelId="{20020BDA-A81A-4273-85DE-6A49EF691718}">
      <dgm:prSet phldrT="[文本]"/>
      <dgm:spPr>
        <a:solidFill>
          <a:srgbClr val="0070C0"/>
        </a:solidFill>
        <a:ln>
          <a:solidFill>
            <a:schemeClr val="tx2">
              <a:lumMod val="60000"/>
              <a:lumOff val="40000"/>
            </a:schemeClr>
          </a:solidFill>
        </a:ln>
      </dgm:spPr>
      <dgm:t>
        <a:bodyPr/>
        <a:lstStyle/>
        <a:p>
          <a:r>
            <a:rPr lang="en-US" altLang="zh-CN" dirty="0"/>
            <a:t>DNA</a:t>
          </a:r>
          <a:endParaRPr lang="zh-CN" altLang="en-US" dirty="0"/>
        </a:p>
      </dgm:t>
    </dgm:pt>
    <dgm:pt modelId="{90753141-E290-465F-8CB6-EB60E8F3DC11}" type="parTrans" cxnId="{2F8A52CD-7343-4906-A3DD-064544C9F13A}">
      <dgm:prSet/>
      <dgm:spPr/>
      <dgm:t>
        <a:bodyPr/>
        <a:lstStyle/>
        <a:p>
          <a:endParaRPr lang="zh-CN" altLang="en-US"/>
        </a:p>
      </dgm:t>
    </dgm:pt>
    <dgm:pt modelId="{921805D6-B82C-48FC-AAB0-2EAE29BE40B5}" type="sibTrans" cxnId="{2F8A52CD-7343-4906-A3DD-064544C9F13A}">
      <dgm:prSet/>
      <dgm:spPr/>
      <dgm:t>
        <a:bodyPr/>
        <a:lstStyle/>
        <a:p>
          <a:endParaRPr lang="zh-CN" altLang="en-US"/>
        </a:p>
      </dgm:t>
    </dgm:pt>
    <dgm:pt modelId="{FAC082EF-97B1-4FD4-ABDD-DDD95A0F6622}" type="pres">
      <dgm:prSet presAssocID="{0458B3A5-BEFB-4A78-A077-08C34D193045}" presName="cycle" presStyleCnt="0">
        <dgm:presLayoutVars>
          <dgm:chMax val="1"/>
          <dgm:dir/>
          <dgm:animLvl val="ctr"/>
          <dgm:resizeHandles val="exact"/>
        </dgm:presLayoutVars>
      </dgm:prSet>
      <dgm:spPr/>
    </dgm:pt>
    <dgm:pt modelId="{25161553-AAFA-4ABC-952D-14275F174CDC}" type="pres">
      <dgm:prSet presAssocID="{8867D1C2-E23D-4CE8-8771-9FF04318BE5E}" presName="centerShape" presStyleLbl="node0" presStyleIdx="0" presStyleCnt="1"/>
      <dgm:spPr/>
    </dgm:pt>
    <dgm:pt modelId="{21CFB969-5F3D-4378-A546-6C3A8D34C0FA}" type="pres">
      <dgm:prSet presAssocID="{452162AF-C794-45AC-9485-7DFF8233FBFC}" presName="Name9" presStyleLbl="parChTrans1D2" presStyleIdx="0" presStyleCnt="6"/>
      <dgm:spPr/>
    </dgm:pt>
    <dgm:pt modelId="{FC1FC737-FB6C-4C38-BDFB-9A3A45568A21}" type="pres">
      <dgm:prSet presAssocID="{452162AF-C794-45AC-9485-7DFF8233FBFC}" presName="connTx" presStyleLbl="parChTrans1D2" presStyleIdx="0" presStyleCnt="6"/>
      <dgm:spPr/>
    </dgm:pt>
    <dgm:pt modelId="{7354300A-4CC6-41D3-B8CC-7EB338696C82}" type="pres">
      <dgm:prSet presAssocID="{6C7C8673-7C0E-4690-8F62-315741E5D99B}" presName="node" presStyleLbl="node1" presStyleIdx="0" presStyleCnt="6">
        <dgm:presLayoutVars>
          <dgm:bulletEnabled val="1"/>
        </dgm:presLayoutVars>
      </dgm:prSet>
      <dgm:spPr/>
    </dgm:pt>
    <dgm:pt modelId="{FB94632B-D1E9-49E1-BE55-438C3DE64F47}" type="pres">
      <dgm:prSet presAssocID="{F0EA251D-7829-41F3-9BD4-635DA96007AA}" presName="Name9" presStyleLbl="parChTrans1D2" presStyleIdx="1" presStyleCnt="6"/>
      <dgm:spPr/>
    </dgm:pt>
    <dgm:pt modelId="{0275B048-3083-4DE6-8D61-ACFF4CE3DB0B}" type="pres">
      <dgm:prSet presAssocID="{F0EA251D-7829-41F3-9BD4-635DA96007AA}" presName="connTx" presStyleLbl="parChTrans1D2" presStyleIdx="1" presStyleCnt="6"/>
      <dgm:spPr/>
    </dgm:pt>
    <dgm:pt modelId="{9D01DFCB-901D-45B9-83BA-FD6AF35B7984}" type="pres">
      <dgm:prSet presAssocID="{6D899AC4-B644-4219-876F-642FAA8F91C2}" presName="node" presStyleLbl="node1" presStyleIdx="1" presStyleCnt="6">
        <dgm:presLayoutVars>
          <dgm:bulletEnabled val="1"/>
        </dgm:presLayoutVars>
      </dgm:prSet>
      <dgm:spPr/>
    </dgm:pt>
    <dgm:pt modelId="{94154D59-C4D8-4B74-9377-3A5947FE4043}" type="pres">
      <dgm:prSet presAssocID="{90753141-E290-465F-8CB6-EB60E8F3DC11}" presName="Name9" presStyleLbl="parChTrans1D2" presStyleIdx="2" presStyleCnt="6"/>
      <dgm:spPr/>
    </dgm:pt>
    <dgm:pt modelId="{EF9125B5-4593-46FC-AA05-FA47CD1C0CDB}" type="pres">
      <dgm:prSet presAssocID="{90753141-E290-465F-8CB6-EB60E8F3DC11}" presName="connTx" presStyleLbl="parChTrans1D2" presStyleIdx="2" presStyleCnt="6"/>
      <dgm:spPr/>
    </dgm:pt>
    <dgm:pt modelId="{0FCCCE35-B177-4DBF-B699-9716A7F2D2FD}" type="pres">
      <dgm:prSet presAssocID="{20020BDA-A81A-4273-85DE-6A49EF691718}" presName="node" presStyleLbl="node1" presStyleIdx="2" presStyleCnt="6">
        <dgm:presLayoutVars>
          <dgm:bulletEnabled val="1"/>
        </dgm:presLayoutVars>
      </dgm:prSet>
      <dgm:spPr/>
    </dgm:pt>
    <dgm:pt modelId="{B296BAA3-BE07-4FBA-AE05-DC0402FA4119}" type="pres">
      <dgm:prSet presAssocID="{C89A0603-63DC-483A-B5D6-7DBE16DB39F4}" presName="Name9" presStyleLbl="parChTrans1D2" presStyleIdx="3" presStyleCnt="6"/>
      <dgm:spPr/>
    </dgm:pt>
    <dgm:pt modelId="{909ACAF5-ABC9-401B-BFBE-2E9005250E8F}" type="pres">
      <dgm:prSet presAssocID="{C89A0603-63DC-483A-B5D6-7DBE16DB39F4}" presName="connTx" presStyleLbl="parChTrans1D2" presStyleIdx="3" presStyleCnt="6"/>
      <dgm:spPr/>
    </dgm:pt>
    <dgm:pt modelId="{2F8C028B-1402-4443-BE62-96A3CE42512C}" type="pres">
      <dgm:prSet presAssocID="{2BED539C-A102-4967-8C6F-2540079337FF}" presName="node" presStyleLbl="node1" presStyleIdx="3" presStyleCnt="6">
        <dgm:presLayoutVars>
          <dgm:bulletEnabled val="1"/>
        </dgm:presLayoutVars>
      </dgm:prSet>
      <dgm:spPr/>
    </dgm:pt>
    <dgm:pt modelId="{4DC5CD60-1390-44F2-B0AE-593E5D04F89A}" type="pres">
      <dgm:prSet presAssocID="{A6153EEC-29C9-4669-864F-F313E583CECF}" presName="Name9" presStyleLbl="parChTrans1D2" presStyleIdx="4" presStyleCnt="6"/>
      <dgm:spPr/>
    </dgm:pt>
    <dgm:pt modelId="{2BDB8E5A-7740-4A21-8AE6-FC543C8176DD}" type="pres">
      <dgm:prSet presAssocID="{A6153EEC-29C9-4669-864F-F313E583CECF}" presName="connTx" presStyleLbl="parChTrans1D2" presStyleIdx="4" presStyleCnt="6"/>
      <dgm:spPr/>
    </dgm:pt>
    <dgm:pt modelId="{209B4CA6-02A6-4F07-89AD-BFA8FB360A2E}" type="pres">
      <dgm:prSet presAssocID="{943FAA47-9CC3-4451-8E0F-749CAD4E0A87}" presName="node" presStyleLbl="node1" presStyleIdx="4" presStyleCnt="6">
        <dgm:presLayoutVars>
          <dgm:bulletEnabled val="1"/>
        </dgm:presLayoutVars>
      </dgm:prSet>
      <dgm:spPr/>
    </dgm:pt>
    <dgm:pt modelId="{B634417C-D123-4D8C-8245-F8949F4AF0D5}" type="pres">
      <dgm:prSet presAssocID="{47BF0749-A902-42D4-9F1D-E4D98A3C29F9}" presName="Name9" presStyleLbl="parChTrans1D2" presStyleIdx="5" presStyleCnt="6"/>
      <dgm:spPr/>
    </dgm:pt>
    <dgm:pt modelId="{93BBC45F-BA46-49AF-A70B-A7E559D78BAF}" type="pres">
      <dgm:prSet presAssocID="{47BF0749-A902-42D4-9F1D-E4D98A3C29F9}" presName="connTx" presStyleLbl="parChTrans1D2" presStyleIdx="5" presStyleCnt="6"/>
      <dgm:spPr/>
    </dgm:pt>
    <dgm:pt modelId="{5CDEA176-7238-45DA-8150-617158441E12}" type="pres">
      <dgm:prSet presAssocID="{2E090F68-1FBE-455A-9833-7D4EF3DBA071}" presName="node" presStyleLbl="node1" presStyleIdx="5" presStyleCnt="6">
        <dgm:presLayoutVars>
          <dgm:bulletEnabled val="1"/>
        </dgm:presLayoutVars>
      </dgm:prSet>
      <dgm:spPr/>
    </dgm:pt>
  </dgm:ptLst>
  <dgm:cxnLst>
    <dgm:cxn modelId="{8DBFFF04-80AE-4716-8B92-76769637E7A6}" type="presOf" srcId="{8867D1C2-E23D-4CE8-8771-9FF04318BE5E}" destId="{25161553-AAFA-4ABC-952D-14275F174CDC}" srcOrd="0" destOrd="0" presId="urn:microsoft.com/office/officeart/2005/8/layout/radial1"/>
    <dgm:cxn modelId="{AE363A17-E9EC-4E19-AC4E-DF1AA06D6E74}" type="presOf" srcId="{6C7C8673-7C0E-4690-8F62-315741E5D99B}" destId="{7354300A-4CC6-41D3-B8CC-7EB338696C82}" srcOrd="0" destOrd="0" presId="urn:microsoft.com/office/officeart/2005/8/layout/radial1"/>
    <dgm:cxn modelId="{4241EB25-83FF-4149-9577-28CED8A57BCE}" type="presOf" srcId="{A6153EEC-29C9-4669-864F-F313E583CECF}" destId="{2BDB8E5A-7740-4A21-8AE6-FC543C8176DD}" srcOrd="1" destOrd="0" presId="urn:microsoft.com/office/officeart/2005/8/layout/radial1"/>
    <dgm:cxn modelId="{4566DD33-1DA2-47B5-A9BF-29C4D336D5A5}" type="presOf" srcId="{C89A0603-63DC-483A-B5D6-7DBE16DB39F4}" destId="{909ACAF5-ABC9-401B-BFBE-2E9005250E8F}" srcOrd="1" destOrd="0" presId="urn:microsoft.com/office/officeart/2005/8/layout/radial1"/>
    <dgm:cxn modelId="{98EE143C-338E-4BCC-831F-DFAA7A0BA64A}" srcId="{8867D1C2-E23D-4CE8-8771-9FF04318BE5E}" destId="{2E090F68-1FBE-455A-9833-7D4EF3DBA071}" srcOrd="5" destOrd="0" parTransId="{47BF0749-A902-42D4-9F1D-E4D98A3C29F9}" sibTransId="{29B7CCAD-76E0-4F14-897E-2E5C04B5CBD5}"/>
    <dgm:cxn modelId="{7EEF7B5D-65D7-43E0-95EE-0311E2CDEA76}" srcId="{0458B3A5-BEFB-4A78-A077-08C34D193045}" destId="{8867D1C2-E23D-4CE8-8771-9FF04318BE5E}" srcOrd="0" destOrd="0" parTransId="{752A1731-84FF-4AAD-BDD8-3DDBC444E36E}" sibTransId="{E0F6743D-CD57-430B-9D90-D6483D4AAD4A}"/>
    <dgm:cxn modelId="{40DAAD6E-EE7F-434D-8023-96AB69D1A20F}" type="presOf" srcId="{F0EA251D-7829-41F3-9BD4-635DA96007AA}" destId="{0275B048-3083-4DE6-8D61-ACFF4CE3DB0B}" srcOrd="1" destOrd="0" presId="urn:microsoft.com/office/officeart/2005/8/layout/radial1"/>
    <dgm:cxn modelId="{77EE484F-07B5-4306-B254-5F648940A76B}" type="presOf" srcId="{C89A0603-63DC-483A-B5D6-7DBE16DB39F4}" destId="{B296BAA3-BE07-4FBA-AE05-DC0402FA4119}" srcOrd="0" destOrd="0" presId="urn:microsoft.com/office/officeart/2005/8/layout/radial1"/>
    <dgm:cxn modelId="{EA8EAF50-A1A7-47AA-86D9-C6E0142E113C}" type="presOf" srcId="{47BF0749-A902-42D4-9F1D-E4D98A3C29F9}" destId="{B634417C-D123-4D8C-8245-F8949F4AF0D5}" srcOrd="0" destOrd="0" presId="urn:microsoft.com/office/officeart/2005/8/layout/radial1"/>
    <dgm:cxn modelId="{B02AFE53-A7AE-40DE-8887-5D2EA4E7B6AB}" type="presOf" srcId="{20020BDA-A81A-4273-85DE-6A49EF691718}" destId="{0FCCCE35-B177-4DBF-B699-9716A7F2D2FD}" srcOrd="0" destOrd="0" presId="urn:microsoft.com/office/officeart/2005/8/layout/radial1"/>
    <dgm:cxn modelId="{79834C7B-107F-4708-AFE0-9D8D0BDF7FDE}" type="presOf" srcId="{943FAA47-9CC3-4451-8E0F-749CAD4E0A87}" destId="{209B4CA6-02A6-4F07-89AD-BFA8FB360A2E}" srcOrd="0" destOrd="0" presId="urn:microsoft.com/office/officeart/2005/8/layout/radial1"/>
    <dgm:cxn modelId="{FBDCB98E-38CE-4611-8EC7-93F7E2472056}" srcId="{8867D1C2-E23D-4CE8-8771-9FF04318BE5E}" destId="{6C7C8673-7C0E-4690-8F62-315741E5D99B}" srcOrd="0" destOrd="0" parTransId="{452162AF-C794-45AC-9485-7DFF8233FBFC}" sibTransId="{644CA4AB-8869-4565-9895-432AE0E5ABA2}"/>
    <dgm:cxn modelId="{4D5629A1-8223-4DBF-BC12-76F71B55BD64}" type="presOf" srcId="{452162AF-C794-45AC-9485-7DFF8233FBFC}" destId="{FC1FC737-FB6C-4C38-BDFB-9A3A45568A21}" srcOrd="1" destOrd="0" presId="urn:microsoft.com/office/officeart/2005/8/layout/radial1"/>
    <dgm:cxn modelId="{AC376BAA-3CC2-462C-A8DA-B7E33E31E3DB}" srcId="{8867D1C2-E23D-4CE8-8771-9FF04318BE5E}" destId="{6D899AC4-B644-4219-876F-642FAA8F91C2}" srcOrd="1" destOrd="0" parTransId="{F0EA251D-7829-41F3-9BD4-635DA96007AA}" sibTransId="{059B9C7A-54E3-40F7-9F51-F2C134421146}"/>
    <dgm:cxn modelId="{823FA9B3-1584-42F2-819A-00DE884368C0}" type="presOf" srcId="{47BF0749-A902-42D4-9F1D-E4D98A3C29F9}" destId="{93BBC45F-BA46-49AF-A70B-A7E559D78BAF}" srcOrd="1" destOrd="0" presId="urn:microsoft.com/office/officeart/2005/8/layout/radial1"/>
    <dgm:cxn modelId="{6840CABA-8ACE-4959-8756-5377347905AB}" srcId="{8867D1C2-E23D-4CE8-8771-9FF04318BE5E}" destId="{943FAA47-9CC3-4451-8E0F-749CAD4E0A87}" srcOrd="4" destOrd="0" parTransId="{A6153EEC-29C9-4669-864F-F313E583CECF}" sibTransId="{61E69F8A-280F-42E7-949B-DBC5781527FE}"/>
    <dgm:cxn modelId="{2F8A52CD-7343-4906-A3DD-064544C9F13A}" srcId="{8867D1C2-E23D-4CE8-8771-9FF04318BE5E}" destId="{20020BDA-A81A-4273-85DE-6A49EF691718}" srcOrd="2" destOrd="0" parTransId="{90753141-E290-465F-8CB6-EB60E8F3DC11}" sibTransId="{921805D6-B82C-48FC-AAB0-2EAE29BE40B5}"/>
    <dgm:cxn modelId="{13E338CE-A3E2-47C7-84B8-B145E198702C}" type="presOf" srcId="{A6153EEC-29C9-4669-864F-F313E583CECF}" destId="{4DC5CD60-1390-44F2-B0AE-593E5D04F89A}" srcOrd="0" destOrd="0" presId="urn:microsoft.com/office/officeart/2005/8/layout/radial1"/>
    <dgm:cxn modelId="{027BCFD0-A789-476D-9EBE-1D7CFEDBDE57}" srcId="{8867D1C2-E23D-4CE8-8771-9FF04318BE5E}" destId="{2BED539C-A102-4967-8C6F-2540079337FF}" srcOrd="3" destOrd="0" parTransId="{C89A0603-63DC-483A-B5D6-7DBE16DB39F4}" sibTransId="{0A09897E-D876-46E5-843C-868C29C6788B}"/>
    <dgm:cxn modelId="{9DC3B0D6-D3AB-4026-904C-97C714A78E62}" type="presOf" srcId="{0458B3A5-BEFB-4A78-A077-08C34D193045}" destId="{FAC082EF-97B1-4FD4-ABDD-DDD95A0F6622}" srcOrd="0" destOrd="0" presId="urn:microsoft.com/office/officeart/2005/8/layout/radial1"/>
    <dgm:cxn modelId="{941896D8-E70E-4C15-ACCF-836E0E4755B1}" type="presOf" srcId="{6D899AC4-B644-4219-876F-642FAA8F91C2}" destId="{9D01DFCB-901D-45B9-83BA-FD6AF35B7984}" srcOrd="0" destOrd="0" presId="urn:microsoft.com/office/officeart/2005/8/layout/radial1"/>
    <dgm:cxn modelId="{31F125D9-5484-42F2-B6AD-CDD4BC2DFA2D}" type="presOf" srcId="{452162AF-C794-45AC-9485-7DFF8233FBFC}" destId="{21CFB969-5F3D-4378-A546-6C3A8D34C0FA}" srcOrd="0" destOrd="0" presId="urn:microsoft.com/office/officeart/2005/8/layout/radial1"/>
    <dgm:cxn modelId="{A4068BD9-5E1C-4D7B-8945-AB5C2F368725}" type="presOf" srcId="{F0EA251D-7829-41F3-9BD4-635DA96007AA}" destId="{FB94632B-D1E9-49E1-BE55-438C3DE64F47}" srcOrd="0" destOrd="0" presId="urn:microsoft.com/office/officeart/2005/8/layout/radial1"/>
    <dgm:cxn modelId="{5CE9B7D9-DCFA-4791-91DC-6DF81C273DD8}" type="presOf" srcId="{90753141-E290-465F-8CB6-EB60E8F3DC11}" destId="{EF9125B5-4593-46FC-AA05-FA47CD1C0CDB}" srcOrd="1" destOrd="0" presId="urn:microsoft.com/office/officeart/2005/8/layout/radial1"/>
    <dgm:cxn modelId="{CC55CED9-1C54-4E4C-B2CB-E7F2509B2477}" type="presOf" srcId="{2E090F68-1FBE-455A-9833-7D4EF3DBA071}" destId="{5CDEA176-7238-45DA-8150-617158441E12}" srcOrd="0" destOrd="0" presId="urn:microsoft.com/office/officeart/2005/8/layout/radial1"/>
    <dgm:cxn modelId="{C12535EC-064F-44FB-8391-15966FBFD91E}" type="presOf" srcId="{2BED539C-A102-4967-8C6F-2540079337FF}" destId="{2F8C028B-1402-4443-BE62-96A3CE42512C}" srcOrd="0" destOrd="0" presId="urn:microsoft.com/office/officeart/2005/8/layout/radial1"/>
    <dgm:cxn modelId="{AB8F10F3-10E7-4FF1-BEAE-0DBF15CDFB10}" type="presOf" srcId="{90753141-E290-465F-8CB6-EB60E8F3DC11}" destId="{94154D59-C4D8-4B74-9377-3A5947FE4043}" srcOrd="0" destOrd="0" presId="urn:microsoft.com/office/officeart/2005/8/layout/radial1"/>
    <dgm:cxn modelId="{2BCF93B2-80CF-47F9-8E6D-87B0EF6D14C7}" type="presParOf" srcId="{FAC082EF-97B1-4FD4-ABDD-DDD95A0F6622}" destId="{25161553-AAFA-4ABC-952D-14275F174CDC}" srcOrd="0" destOrd="0" presId="urn:microsoft.com/office/officeart/2005/8/layout/radial1"/>
    <dgm:cxn modelId="{FEB40C39-A1EB-4A39-B29F-4DC7B1EF102E}" type="presParOf" srcId="{FAC082EF-97B1-4FD4-ABDD-DDD95A0F6622}" destId="{21CFB969-5F3D-4378-A546-6C3A8D34C0FA}" srcOrd="1" destOrd="0" presId="urn:microsoft.com/office/officeart/2005/8/layout/radial1"/>
    <dgm:cxn modelId="{F506E757-A653-4E4C-A49E-FB7600032151}" type="presParOf" srcId="{21CFB969-5F3D-4378-A546-6C3A8D34C0FA}" destId="{FC1FC737-FB6C-4C38-BDFB-9A3A45568A21}" srcOrd="0" destOrd="0" presId="urn:microsoft.com/office/officeart/2005/8/layout/radial1"/>
    <dgm:cxn modelId="{2DA5B503-5A9B-423B-9D87-BBA578764824}" type="presParOf" srcId="{FAC082EF-97B1-4FD4-ABDD-DDD95A0F6622}" destId="{7354300A-4CC6-41D3-B8CC-7EB338696C82}" srcOrd="2" destOrd="0" presId="urn:microsoft.com/office/officeart/2005/8/layout/radial1"/>
    <dgm:cxn modelId="{A3E637BD-C182-4646-A42D-F3DE547801DD}" type="presParOf" srcId="{FAC082EF-97B1-4FD4-ABDD-DDD95A0F6622}" destId="{FB94632B-D1E9-49E1-BE55-438C3DE64F47}" srcOrd="3" destOrd="0" presId="urn:microsoft.com/office/officeart/2005/8/layout/radial1"/>
    <dgm:cxn modelId="{C496241D-DAF2-4F20-8F98-08A18410175A}" type="presParOf" srcId="{FB94632B-D1E9-49E1-BE55-438C3DE64F47}" destId="{0275B048-3083-4DE6-8D61-ACFF4CE3DB0B}" srcOrd="0" destOrd="0" presId="urn:microsoft.com/office/officeart/2005/8/layout/radial1"/>
    <dgm:cxn modelId="{233109E1-C581-4FE6-B65B-B72747A637BD}" type="presParOf" srcId="{FAC082EF-97B1-4FD4-ABDD-DDD95A0F6622}" destId="{9D01DFCB-901D-45B9-83BA-FD6AF35B7984}" srcOrd="4" destOrd="0" presId="urn:microsoft.com/office/officeart/2005/8/layout/radial1"/>
    <dgm:cxn modelId="{6656C1D6-BF2B-4E65-9C67-12AF1D044EEC}" type="presParOf" srcId="{FAC082EF-97B1-4FD4-ABDD-DDD95A0F6622}" destId="{94154D59-C4D8-4B74-9377-3A5947FE4043}" srcOrd="5" destOrd="0" presId="urn:microsoft.com/office/officeart/2005/8/layout/radial1"/>
    <dgm:cxn modelId="{13DBCF0C-F8D8-4C7A-84E6-4A2510029185}" type="presParOf" srcId="{94154D59-C4D8-4B74-9377-3A5947FE4043}" destId="{EF9125B5-4593-46FC-AA05-FA47CD1C0CDB}" srcOrd="0" destOrd="0" presId="urn:microsoft.com/office/officeart/2005/8/layout/radial1"/>
    <dgm:cxn modelId="{176DBA0B-1F9F-41A8-BE74-DC5B7D4A9943}" type="presParOf" srcId="{FAC082EF-97B1-4FD4-ABDD-DDD95A0F6622}" destId="{0FCCCE35-B177-4DBF-B699-9716A7F2D2FD}" srcOrd="6" destOrd="0" presId="urn:microsoft.com/office/officeart/2005/8/layout/radial1"/>
    <dgm:cxn modelId="{4C092DF7-00BF-4B64-AE83-5E3E8808FB33}" type="presParOf" srcId="{FAC082EF-97B1-4FD4-ABDD-DDD95A0F6622}" destId="{B296BAA3-BE07-4FBA-AE05-DC0402FA4119}" srcOrd="7" destOrd="0" presId="urn:microsoft.com/office/officeart/2005/8/layout/radial1"/>
    <dgm:cxn modelId="{DC8A7878-1355-4E1D-9E83-1840D44B0D81}" type="presParOf" srcId="{B296BAA3-BE07-4FBA-AE05-DC0402FA4119}" destId="{909ACAF5-ABC9-401B-BFBE-2E9005250E8F}" srcOrd="0" destOrd="0" presId="urn:microsoft.com/office/officeart/2005/8/layout/radial1"/>
    <dgm:cxn modelId="{5971336E-FABC-40B8-8944-DDEA6DCBDAA6}" type="presParOf" srcId="{FAC082EF-97B1-4FD4-ABDD-DDD95A0F6622}" destId="{2F8C028B-1402-4443-BE62-96A3CE42512C}" srcOrd="8" destOrd="0" presId="urn:microsoft.com/office/officeart/2005/8/layout/radial1"/>
    <dgm:cxn modelId="{393D384D-985B-4228-82B1-BA3B0C50C9B5}" type="presParOf" srcId="{FAC082EF-97B1-4FD4-ABDD-DDD95A0F6622}" destId="{4DC5CD60-1390-44F2-B0AE-593E5D04F89A}" srcOrd="9" destOrd="0" presId="urn:microsoft.com/office/officeart/2005/8/layout/radial1"/>
    <dgm:cxn modelId="{A3F5C239-1AA1-4D8C-B2AB-57FA9DED697F}" type="presParOf" srcId="{4DC5CD60-1390-44F2-B0AE-593E5D04F89A}" destId="{2BDB8E5A-7740-4A21-8AE6-FC543C8176DD}" srcOrd="0" destOrd="0" presId="urn:microsoft.com/office/officeart/2005/8/layout/radial1"/>
    <dgm:cxn modelId="{03EB08AB-F8F3-49DC-A6C5-1225967C9331}" type="presParOf" srcId="{FAC082EF-97B1-4FD4-ABDD-DDD95A0F6622}" destId="{209B4CA6-02A6-4F07-89AD-BFA8FB360A2E}" srcOrd="10" destOrd="0" presId="urn:microsoft.com/office/officeart/2005/8/layout/radial1"/>
    <dgm:cxn modelId="{E10CD496-A9C3-487F-A0E3-FCDFF3030A56}" type="presParOf" srcId="{FAC082EF-97B1-4FD4-ABDD-DDD95A0F6622}" destId="{B634417C-D123-4D8C-8245-F8949F4AF0D5}" srcOrd="11" destOrd="0" presId="urn:microsoft.com/office/officeart/2005/8/layout/radial1"/>
    <dgm:cxn modelId="{C26CE8DD-BEC4-4187-A872-733E1158E731}" type="presParOf" srcId="{B634417C-D123-4D8C-8245-F8949F4AF0D5}" destId="{93BBC45F-BA46-49AF-A70B-A7E559D78BAF}" srcOrd="0" destOrd="0" presId="urn:microsoft.com/office/officeart/2005/8/layout/radial1"/>
    <dgm:cxn modelId="{70FD9A35-5BB9-45A7-A5D0-48D9B2CC3D41}" type="presParOf" srcId="{FAC082EF-97B1-4FD4-ABDD-DDD95A0F6622}" destId="{5CDEA176-7238-45DA-8150-617158441E12}" srcOrd="12" destOrd="0" presId="urn:microsoft.com/office/officeart/2005/8/layout/radial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93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3463" y="696425"/>
        <a:ext cx="763878" cy="370415"/>
      </dsp:txXfrm>
    </dsp:sp>
    <dsp:sp modelId="{63855D82-FA35-4F85-A469-7609B5B21597}">
      <dsp:nvSpPr>
        <dsp:cNvPr id="0" name=""/>
        <dsp:cNvSpPr/>
      </dsp:nvSpPr>
      <dsp:spPr>
        <a:xfrm>
          <a:off x="78886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38382" y="873764"/>
        <a:ext cx="15738" cy="15738"/>
      </dsp:txXfrm>
    </dsp:sp>
    <dsp:sp modelId="{7359A7B1-7410-4412-B5DE-1A5A1F36C05D}">
      <dsp:nvSpPr>
        <dsp:cNvPr id="0" name=""/>
        <dsp:cNvSpPr/>
      </dsp:nvSpPr>
      <dsp:spPr>
        <a:xfrm>
          <a:off x="110363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15161" y="696425"/>
        <a:ext cx="763878" cy="370415"/>
      </dsp:txXfrm>
    </dsp:sp>
    <dsp:sp modelId="{723D28D0-C862-4568-AAA3-B4768D3977AE}">
      <dsp:nvSpPr>
        <dsp:cNvPr id="0" name=""/>
        <dsp:cNvSpPr/>
      </dsp:nvSpPr>
      <dsp:spPr>
        <a:xfrm>
          <a:off x="189056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40080" y="873764"/>
        <a:ext cx="15738" cy="15738"/>
      </dsp:txXfrm>
    </dsp:sp>
    <dsp:sp modelId="{8FCEFD40-F848-4C0B-9AB9-DAEF859F9776}">
      <dsp:nvSpPr>
        <dsp:cNvPr id="0" name=""/>
        <dsp:cNvSpPr/>
      </dsp:nvSpPr>
      <dsp:spPr>
        <a:xfrm>
          <a:off x="220533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216858" y="696425"/>
        <a:ext cx="763878" cy="370415"/>
      </dsp:txXfrm>
    </dsp:sp>
    <dsp:sp modelId="{1EE62767-F907-4A96-AD9F-AB824463C7B0}">
      <dsp:nvSpPr>
        <dsp:cNvPr id="0" name=""/>
        <dsp:cNvSpPr/>
      </dsp:nvSpPr>
      <dsp:spPr>
        <a:xfrm>
          <a:off x="299226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41777" y="873764"/>
        <a:ext cx="15738" cy="15738"/>
      </dsp:txXfrm>
    </dsp:sp>
    <dsp:sp modelId="{307762D2-CC6D-4FDD-93BF-4603D918FFC5}">
      <dsp:nvSpPr>
        <dsp:cNvPr id="0" name=""/>
        <dsp:cNvSpPr/>
      </dsp:nvSpPr>
      <dsp:spPr>
        <a:xfrm>
          <a:off x="330703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318556" y="696425"/>
        <a:ext cx="763878" cy="370415"/>
      </dsp:txXfrm>
    </dsp:sp>
    <dsp:sp modelId="{6E8907A0-D4F4-4608-B5B0-AF543CDBB04A}">
      <dsp:nvSpPr>
        <dsp:cNvPr id="0" name=""/>
        <dsp:cNvSpPr/>
      </dsp:nvSpPr>
      <dsp:spPr>
        <a:xfrm>
          <a:off x="4093959"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43475" y="873764"/>
        <a:ext cx="15738" cy="15738"/>
      </dsp:txXfrm>
    </dsp:sp>
    <dsp:sp modelId="{72A22E73-0F35-4EC5-8CBF-BE551023B6FF}">
      <dsp:nvSpPr>
        <dsp:cNvPr id="0" name=""/>
        <dsp:cNvSpPr/>
      </dsp:nvSpPr>
      <dsp:spPr>
        <a:xfrm>
          <a:off x="4408729"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420253" y="696425"/>
        <a:ext cx="763878" cy="370415"/>
      </dsp:txXfrm>
    </dsp:sp>
    <dsp:sp modelId="{B81720A6-D3AF-4ECA-AB33-8EFDCE6591EA}">
      <dsp:nvSpPr>
        <dsp:cNvPr id="0" name=""/>
        <dsp:cNvSpPr/>
      </dsp:nvSpPr>
      <dsp:spPr>
        <a:xfrm>
          <a:off x="5195656"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345172" y="873764"/>
        <a:ext cx="15738" cy="15738"/>
      </dsp:txXfrm>
    </dsp:sp>
    <dsp:sp modelId="{B2EF3718-D4F7-449C-ACE2-1DAB0C85B630}">
      <dsp:nvSpPr>
        <dsp:cNvPr id="0" name=""/>
        <dsp:cNvSpPr/>
      </dsp:nvSpPr>
      <dsp:spPr>
        <a:xfrm>
          <a:off x="5510427"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521951" y="696425"/>
        <a:ext cx="763878" cy="370415"/>
      </dsp:txXfrm>
    </dsp:sp>
    <dsp:sp modelId="{4A9C1551-4541-45B8-8F6E-AC194C3B0DB3}">
      <dsp:nvSpPr>
        <dsp:cNvPr id="0" name=""/>
        <dsp:cNvSpPr/>
      </dsp:nvSpPr>
      <dsp:spPr>
        <a:xfrm>
          <a:off x="6297354"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446870" y="873764"/>
        <a:ext cx="15738" cy="15738"/>
      </dsp:txXfrm>
    </dsp:sp>
    <dsp:sp modelId="{CE1F502E-27FD-413D-B5C3-EA6531C46101}">
      <dsp:nvSpPr>
        <dsp:cNvPr id="0" name=""/>
        <dsp:cNvSpPr/>
      </dsp:nvSpPr>
      <dsp:spPr>
        <a:xfrm>
          <a:off x="6612124"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623648" y="696425"/>
        <a:ext cx="763878" cy="370415"/>
      </dsp:txXfrm>
    </dsp:sp>
    <dsp:sp modelId="{4681F67E-CE04-4CF2-AD50-F97BC1908B96}">
      <dsp:nvSpPr>
        <dsp:cNvPr id="0" name=""/>
        <dsp:cNvSpPr/>
      </dsp:nvSpPr>
      <dsp:spPr>
        <a:xfrm>
          <a:off x="7399051" y="861550"/>
          <a:ext cx="314770" cy="40166"/>
        </a:xfrm>
        <a:custGeom>
          <a:avLst/>
          <a:gdLst/>
          <a:ahLst/>
          <a:cxnLst/>
          <a:rect l="0" t="0" r="0" b="0"/>
          <a:pathLst>
            <a:path>
              <a:moveTo>
                <a:pt x="0" y="20083"/>
              </a:moveTo>
              <a:lnTo>
                <a:pt x="314770" y="2008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548567" y="873764"/>
        <a:ext cx="15738" cy="15738"/>
      </dsp:txXfrm>
    </dsp:sp>
    <dsp:sp modelId="{FE675659-C92D-42F2-BFD9-6714C3368C41}">
      <dsp:nvSpPr>
        <dsp:cNvPr id="0" name=""/>
        <dsp:cNvSpPr/>
      </dsp:nvSpPr>
      <dsp:spPr>
        <a:xfrm>
          <a:off x="7713822" y="684901"/>
          <a:ext cx="786926" cy="393463"/>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725346" y="696425"/>
        <a:ext cx="763878" cy="3704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3641"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5001" y="587548"/>
        <a:ext cx="753014" cy="365147"/>
      </dsp:txXfrm>
    </dsp:sp>
    <dsp:sp modelId="{63855D82-FA35-4F85-A469-7609B5B21597}">
      <dsp:nvSpPr>
        <dsp:cNvPr id="0" name=""/>
        <dsp:cNvSpPr/>
      </dsp:nvSpPr>
      <dsp:spPr>
        <a:xfrm>
          <a:off x="779375" y="750324"/>
          <a:ext cx="310293" cy="39594"/>
        </a:xfrm>
        <a:custGeom>
          <a:avLst/>
          <a:gdLst/>
          <a:ahLst/>
          <a:cxnLst/>
          <a:rect l="0" t="0" r="0" b="0"/>
          <a:pathLst>
            <a:path>
              <a:moveTo>
                <a:pt x="0" y="19797"/>
              </a:moveTo>
              <a:lnTo>
                <a:pt x="310293" y="19797"/>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26764" y="762364"/>
        <a:ext cx="15514" cy="15514"/>
      </dsp:txXfrm>
    </dsp:sp>
    <dsp:sp modelId="{7359A7B1-7410-4412-B5DE-1A5A1F36C05D}">
      <dsp:nvSpPr>
        <dsp:cNvPr id="0" name=""/>
        <dsp:cNvSpPr/>
      </dsp:nvSpPr>
      <dsp:spPr>
        <a:xfrm>
          <a:off x="1089668" y="576188"/>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1101028" y="587548"/>
        <a:ext cx="753014" cy="365147"/>
      </dsp:txXfrm>
    </dsp:sp>
    <dsp:sp modelId="{6A8FAE70-6818-4A2D-8E1B-52CE667DF7BF}">
      <dsp:nvSpPr>
        <dsp:cNvPr id="0" name=""/>
        <dsp:cNvSpPr/>
      </dsp:nvSpPr>
      <dsp:spPr>
        <a:xfrm rot="19457599">
          <a:off x="1829485" y="638812"/>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649056"/>
        <a:ext cx="19106" cy="19106"/>
      </dsp:txXfrm>
    </dsp:sp>
    <dsp:sp modelId="{F6BEF1D8-D73D-47A5-A96E-EEED23711EAF}">
      <dsp:nvSpPr>
        <dsp:cNvPr id="0" name=""/>
        <dsp:cNvSpPr/>
      </dsp:nvSpPr>
      <dsp:spPr>
        <a:xfrm>
          <a:off x="2175696" y="353164"/>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364524"/>
        <a:ext cx="753014" cy="365147"/>
      </dsp:txXfrm>
    </dsp:sp>
    <dsp:sp modelId="{723D28D0-C862-4568-AAA3-B4768D3977AE}">
      <dsp:nvSpPr>
        <dsp:cNvPr id="0" name=""/>
        <dsp:cNvSpPr/>
      </dsp:nvSpPr>
      <dsp:spPr>
        <a:xfrm rot="2142401">
          <a:off x="1829485" y="861836"/>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010996" y="872080"/>
        <a:ext cx="19106" cy="19106"/>
      </dsp:txXfrm>
    </dsp:sp>
    <dsp:sp modelId="{8FCEFD40-F848-4C0B-9AB9-DAEF859F9776}">
      <dsp:nvSpPr>
        <dsp:cNvPr id="0" name=""/>
        <dsp:cNvSpPr/>
      </dsp:nvSpPr>
      <dsp:spPr>
        <a:xfrm>
          <a:off x="2175696" y="799211"/>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 </a:t>
          </a:r>
          <a:endParaRPr lang="zh-CN" altLang="en-US" sz="2500" kern="1200" dirty="0"/>
        </a:p>
      </dsp:txBody>
      <dsp:txXfrm>
        <a:off x="2187056" y="810571"/>
        <a:ext cx="753014" cy="365147"/>
      </dsp:txXfrm>
    </dsp:sp>
    <dsp:sp modelId="{1EE62767-F907-4A96-AD9F-AB824463C7B0}">
      <dsp:nvSpPr>
        <dsp:cNvPr id="0" name=""/>
        <dsp:cNvSpPr/>
      </dsp:nvSpPr>
      <dsp:spPr>
        <a:xfrm rot="18770822">
          <a:off x="2878435" y="806080"/>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814470"/>
        <a:ext cx="22814" cy="22814"/>
      </dsp:txXfrm>
    </dsp:sp>
    <dsp:sp modelId="{307762D2-CC6D-4FDD-93BF-4603D918FFC5}">
      <dsp:nvSpPr>
        <dsp:cNvPr id="0" name=""/>
        <dsp:cNvSpPr/>
      </dsp:nvSpPr>
      <dsp:spPr>
        <a:xfrm>
          <a:off x="3261724"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476036"/>
        <a:ext cx="753014" cy="365147"/>
      </dsp:txXfrm>
    </dsp:sp>
    <dsp:sp modelId="{6E8907A0-D4F4-4608-B5B0-AF543CDBB04A}">
      <dsp:nvSpPr>
        <dsp:cNvPr id="0" name=""/>
        <dsp:cNvSpPr/>
      </dsp:nvSpPr>
      <dsp:spPr>
        <a:xfrm>
          <a:off x="4037458" y="638812"/>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650852"/>
        <a:ext cx="15514" cy="15514"/>
      </dsp:txXfrm>
    </dsp:sp>
    <dsp:sp modelId="{72A22E73-0F35-4EC5-8CBF-BE551023B6FF}">
      <dsp:nvSpPr>
        <dsp:cNvPr id="0" name=""/>
        <dsp:cNvSpPr/>
      </dsp:nvSpPr>
      <dsp:spPr>
        <a:xfrm>
          <a:off x="4347752" y="464676"/>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476036"/>
        <a:ext cx="753014" cy="365147"/>
      </dsp:txXfrm>
    </dsp:sp>
    <dsp:sp modelId="{897FDD23-4B2D-4203-AFB0-1F6D868A14A1}">
      <dsp:nvSpPr>
        <dsp:cNvPr id="0" name=""/>
        <dsp:cNvSpPr/>
      </dsp:nvSpPr>
      <dsp:spPr>
        <a:xfrm rot="19457599">
          <a:off x="5087569" y="527300"/>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537544"/>
        <a:ext cx="19106" cy="19106"/>
      </dsp:txXfrm>
    </dsp:sp>
    <dsp:sp modelId="{9F085735-DA08-40D2-8167-E37F275F8DD2}">
      <dsp:nvSpPr>
        <dsp:cNvPr id="0" name=""/>
        <dsp:cNvSpPr/>
      </dsp:nvSpPr>
      <dsp:spPr>
        <a:xfrm>
          <a:off x="5433780"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253012"/>
        <a:ext cx="753014" cy="365147"/>
      </dsp:txXfrm>
    </dsp:sp>
    <dsp:sp modelId="{3BF2BF42-CFD9-412F-A22D-531DEA768628}">
      <dsp:nvSpPr>
        <dsp:cNvPr id="0" name=""/>
        <dsp:cNvSpPr/>
      </dsp:nvSpPr>
      <dsp:spPr>
        <a:xfrm>
          <a:off x="6209514" y="415788"/>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427829"/>
        <a:ext cx="15514" cy="15514"/>
      </dsp:txXfrm>
    </dsp:sp>
    <dsp:sp modelId="{C8EB3A0B-0342-4033-B7A8-F778C4583F4A}">
      <dsp:nvSpPr>
        <dsp:cNvPr id="0" name=""/>
        <dsp:cNvSpPr/>
      </dsp:nvSpPr>
      <dsp:spPr>
        <a:xfrm>
          <a:off x="6519807" y="241652"/>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253012"/>
        <a:ext cx="753014" cy="365147"/>
      </dsp:txXfrm>
    </dsp:sp>
    <dsp:sp modelId="{B81720A6-D3AF-4ECA-AB33-8EFDCE6591EA}">
      <dsp:nvSpPr>
        <dsp:cNvPr id="0" name=""/>
        <dsp:cNvSpPr/>
      </dsp:nvSpPr>
      <dsp:spPr>
        <a:xfrm rot="2142401">
          <a:off x="5087569" y="750324"/>
          <a:ext cx="382127" cy="39594"/>
        </a:xfrm>
        <a:custGeom>
          <a:avLst/>
          <a:gdLst/>
          <a:ahLst/>
          <a:cxnLst/>
          <a:rect l="0" t="0" r="0" b="0"/>
          <a:pathLst>
            <a:path>
              <a:moveTo>
                <a:pt x="0" y="19797"/>
              </a:moveTo>
              <a:lnTo>
                <a:pt x="382127"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69080" y="760568"/>
        <a:ext cx="19106" cy="19106"/>
      </dsp:txXfrm>
    </dsp:sp>
    <dsp:sp modelId="{B2EF3718-D4F7-449C-ACE2-1DAB0C85B630}">
      <dsp:nvSpPr>
        <dsp:cNvPr id="0" name=""/>
        <dsp:cNvSpPr/>
      </dsp:nvSpPr>
      <dsp:spPr>
        <a:xfrm>
          <a:off x="5433780"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699059"/>
        <a:ext cx="753014" cy="365147"/>
      </dsp:txXfrm>
    </dsp:sp>
    <dsp:sp modelId="{4A9C1551-4541-45B8-8F6E-AC194C3B0DB3}">
      <dsp:nvSpPr>
        <dsp:cNvPr id="0" name=""/>
        <dsp:cNvSpPr/>
      </dsp:nvSpPr>
      <dsp:spPr>
        <a:xfrm>
          <a:off x="6209514"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356903" y="873876"/>
        <a:ext cx="15514" cy="15514"/>
      </dsp:txXfrm>
    </dsp:sp>
    <dsp:sp modelId="{CE1F502E-27FD-413D-B5C3-EA6531C46101}">
      <dsp:nvSpPr>
        <dsp:cNvPr id="0" name=""/>
        <dsp:cNvSpPr/>
      </dsp:nvSpPr>
      <dsp:spPr>
        <a:xfrm>
          <a:off x="6519807"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6531167" y="699059"/>
        <a:ext cx="753014" cy="365147"/>
      </dsp:txXfrm>
    </dsp:sp>
    <dsp:sp modelId="{4681F67E-CE04-4CF2-AD50-F97BC1908B96}">
      <dsp:nvSpPr>
        <dsp:cNvPr id="0" name=""/>
        <dsp:cNvSpPr/>
      </dsp:nvSpPr>
      <dsp:spPr>
        <a:xfrm>
          <a:off x="7295542" y="861836"/>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442931" y="873876"/>
        <a:ext cx="15514" cy="15514"/>
      </dsp:txXfrm>
    </dsp:sp>
    <dsp:sp modelId="{FE675659-C92D-42F2-BFD9-6714C3368C41}">
      <dsp:nvSpPr>
        <dsp:cNvPr id="0" name=""/>
        <dsp:cNvSpPr/>
      </dsp:nvSpPr>
      <dsp:spPr>
        <a:xfrm>
          <a:off x="7605835" y="687699"/>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7617195" y="699059"/>
        <a:ext cx="753014" cy="365147"/>
      </dsp:txXfrm>
    </dsp:sp>
    <dsp:sp modelId="{9B5620D3-6E29-4EA5-B1E1-3FE36A36A3D3}">
      <dsp:nvSpPr>
        <dsp:cNvPr id="0" name=""/>
        <dsp:cNvSpPr/>
      </dsp:nvSpPr>
      <dsp:spPr>
        <a:xfrm rot="2829178">
          <a:off x="2878435" y="1140615"/>
          <a:ext cx="456285" cy="39594"/>
        </a:xfrm>
        <a:custGeom>
          <a:avLst/>
          <a:gdLst/>
          <a:ahLst/>
          <a:cxnLst/>
          <a:rect l="0" t="0" r="0" b="0"/>
          <a:pathLst>
            <a:path>
              <a:moveTo>
                <a:pt x="0" y="19797"/>
              </a:moveTo>
              <a:lnTo>
                <a:pt x="456285"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95170" y="1149005"/>
        <a:ext cx="22814" cy="22814"/>
      </dsp:txXfrm>
    </dsp:sp>
    <dsp:sp modelId="{DF8B4245-A7BA-46A4-A235-C068462D319A}">
      <dsp:nvSpPr>
        <dsp:cNvPr id="0" name=""/>
        <dsp:cNvSpPr/>
      </dsp:nvSpPr>
      <dsp:spPr>
        <a:xfrm>
          <a:off x="3261724"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3273084" y="1145107"/>
        <a:ext cx="753014" cy="365147"/>
      </dsp:txXfrm>
    </dsp:sp>
    <dsp:sp modelId="{5313BF4B-E9C5-4CF0-B960-832D31B04B0E}">
      <dsp:nvSpPr>
        <dsp:cNvPr id="0" name=""/>
        <dsp:cNvSpPr/>
      </dsp:nvSpPr>
      <dsp:spPr>
        <a:xfrm>
          <a:off x="4037458"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84848" y="1319923"/>
        <a:ext cx="15514" cy="15514"/>
      </dsp:txXfrm>
    </dsp:sp>
    <dsp:sp modelId="{9B3C3CBE-FADE-44D4-8CF2-293BBC533250}">
      <dsp:nvSpPr>
        <dsp:cNvPr id="0" name=""/>
        <dsp:cNvSpPr/>
      </dsp:nvSpPr>
      <dsp:spPr>
        <a:xfrm>
          <a:off x="4347752"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4359112" y="1145107"/>
        <a:ext cx="753014" cy="365147"/>
      </dsp:txXfrm>
    </dsp:sp>
    <dsp:sp modelId="{B6E99AC9-0D0A-4424-91A9-AA688FB20609}">
      <dsp:nvSpPr>
        <dsp:cNvPr id="0" name=""/>
        <dsp:cNvSpPr/>
      </dsp:nvSpPr>
      <dsp:spPr>
        <a:xfrm>
          <a:off x="5123486" y="1307883"/>
          <a:ext cx="310293" cy="39594"/>
        </a:xfrm>
        <a:custGeom>
          <a:avLst/>
          <a:gdLst/>
          <a:ahLst/>
          <a:cxnLst/>
          <a:rect l="0" t="0" r="0" b="0"/>
          <a:pathLst>
            <a:path>
              <a:moveTo>
                <a:pt x="0" y="19797"/>
              </a:moveTo>
              <a:lnTo>
                <a:pt x="310293" y="19797"/>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270875" y="1319923"/>
        <a:ext cx="15514" cy="15514"/>
      </dsp:txXfrm>
    </dsp:sp>
    <dsp:sp modelId="{ECF220F6-77E9-406E-9964-BAB6203F3138}">
      <dsp:nvSpPr>
        <dsp:cNvPr id="0" name=""/>
        <dsp:cNvSpPr/>
      </dsp:nvSpPr>
      <dsp:spPr>
        <a:xfrm>
          <a:off x="5433780" y="1133747"/>
          <a:ext cx="775734" cy="387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endParaRPr lang="zh-CN" altLang="en-US" sz="2500" kern="1200"/>
        </a:p>
      </dsp:txBody>
      <dsp:txXfrm>
        <a:off x="5445140" y="1145107"/>
        <a:ext cx="753014" cy="365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381"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513" y="627599"/>
        <a:ext cx="737910" cy="357823"/>
      </dsp:txXfrm>
    </dsp:sp>
    <dsp:sp modelId="{63855D82-FA35-4F85-A469-7609B5B21597}">
      <dsp:nvSpPr>
        <dsp:cNvPr id="0" name=""/>
        <dsp:cNvSpPr/>
      </dsp:nvSpPr>
      <dsp:spPr>
        <a:xfrm>
          <a:off x="761555" y="787834"/>
          <a:ext cx="304069" cy="37353"/>
        </a:xfrm>
        <a:custGeom>
          <a:avLst/>
          <a:gdLst/>
          <a:ahLst/>
          <a:cxnLst/>
          <a:rect l="0" t="0" r="0" b="0"/>
          <a:pathLst>
            <a:path>
              <a:moveTo>
                <a:pt x="0" y="18676"/>
              </a:moveTo>
              <a:lnTo>
                <a:pt x="304069" y="18676"/>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05988" y="798909"/>
        <a:ext cx="15203" cy="15203"/>
      </dsp:txXfrm>
    </dsp:sp>
    <dsp:sp modelId="{7359A7B1-7410-4412-B5DE-1A5A1F36C05D}">
      <dsp:nvSpPr>
        <dsp:cNvPr id="0" name=""/>
        <dsp:cNvSpPr/>
      </dsp:nvSpPr>
      <dsp:spPr>
        <a:xfrm>
          <a:off x="1065625" y="61646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76757" y="627599"/>
        <a:ext cx="737910" cy="357823"/>
      </dsp:txXfrm>
    </dsp:sp>
    <dsp:sp modelId="{6A8FAE70-6818-4A2D-8E1B-52CE667DF7BF}">
      <dsp:nvSpPr>
        <dsp:cNvPr id="0" name=""/>
        <dsp:cNvSpPr/>
      </dsp:nvSpPr>
      <dsp:spPr>
        <a:xfrm rot="19457599">
          <a:off x="1790602" y="67855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687874"/>
        <a:ext cx="18723" cy="18723"/>
      </dsp:txXfrm>
    </dsp:sp>
    <dsp:sp modelId="{F6BEF1D8-D73D-47A5-A96E-EEED23711EAF}">
      <dsp:nvSpPr>
        <dsp:cNvPr id="0" name=""/>
        <dsp:cNvSpPr/>
      </dsp:nvSpPr>
      <dsp:spPr>
        <a:xfrm>
          <a:off x="2129869" y="3979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409049"/>
        <a:ext cx="737910" cy="357823"/>
      </dsp:txXfrm>
    </dsp:sp>
    <dsp:sp modelId="{723D28D0-C862-4568-AAA3-B4768D3977AE}">
      <dsp:nvSpPr>
        <dsp:cNvPr id="0" name=""/>
        <dsp:cNvSpPr/>
      </dsp:nvSpPr>
      <dsp:spPr>
        <a:xfrm rot="2142401">
          <a:off x="1790602" y="897109"/>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68472" y="906424"/>
        <a:ext cx="18723" cy="18723"/>
      </dsp:txXfrm>
    </dsp:sp>
    <dsp:sp modelId="{8FCEFD40-F848-4C0B-9AB9-DAEF859F9776}">
      <dsp:nvSpPr>
        <dsp:cNvPr id="0" name=""/>
        <dsp:cNvSpPr/>
      </dsp:nvSpPr>
      <dsp:spPr>
        <a:xfrm>
          <a:off x="2129869" y="835017"/>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41001" y="846149"/>
        <a:ext cx="737910" cy="357823"/>
      </dsp:txXfrm>
    </dsp:sp>
    <dsp:sp modelId="{1EE62767-F907-4A96-AD9F-AB824463C7B0}">
      <dsp:nvSpPr>
        <dsp:cNvPr id="0" name=""/>
        <dsp:cNvSpPr/>
      </dsp:nvSpPr>
      <dsp:spPr>
        <a:xfrm rot="18770822">
          <a:off x="2818512" y="842472"/>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849970"/>
        <a:ext cx="22356" cy="22356"/>
      </dsp:txXfrm>
    </dsp:sp>
    <dsp:sp modelId="{307762D2-CC6D-4FDD-93BF-4603D918FFC5}">
      <dsp:nvSpPr>
        <dsp:cNvPr id="0" name=""/>
        <dsp:cNvSpPr/>
      </dsp:nvSpPr>
      <dsp:spPr>
        <a:xfrm>
          <a:off x="3194113"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518324"/>
        <a:ext cx="737910" cy="357823"/>
      </dsp:txXfrm>
    </dsp:sp>
    <dsp:sp modelId="{6E8907A0-D4F4-4608-B5B0-AF543CDBB04A}">
      <dsp:nvSpPr>
        <dsp:cNvPr id="0" name=""/>
        <dsp:cNvSpPr/>
      </dsp:nvSpPr>
      <dsp:spPr>
        <a:xfrm>
          <a:off x="3954287" y="67855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689634"/>
        <a:ext cx="15203" cy="15203"/>
      </dsp:txXfrm>
    </dsp:sp>
    <dsp:sp modelId="{72A22E73-0F35-4EC5-8CBF-BE551023B6FF}">
      <dsp:nvSpPr>
        <dsp:cNvPr id="0" name=""/>
        <dsp:cNvSpPr/>
      </dsp:nvSpPr>
      <dsp:spPr>
        <a:xfrm>
          <a:off x="4258357" y="50719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518324"/>
        <a:ext cx="737910" cy="357823"/>
      </dsp:txXfrm>
    </dsp:sp>
    <dsp:sp modelId="{897FDD23-4B2D-4203-AFB0-1F6D868A14A1}">
      <dsp:nvSpPr>
        <dsp:cNvPr id="0" name=""/>
        <dsp:cNvSpPr/>
      </dsp:nvSpPr>
      <dsp:spPr>
        <a:xfrm rot="19457599">
          <a:off x="4983335" y="56928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578599"/>
        <a:ext cx="18723" cy="18723"/>
      </dsp:txXfrm>
    </dsp:sp>
    <dsp:sp modelId="{9F085735-DA08-40D2-8167-E37F275F8DD2}">
      <dsp:nvSpPr>
        <dsp:cNvPr id="0" name=""/>
        <dsp:cNvSpPr/>
      </dsp:nvSpPr>
      <dsp:spPr>
        <a:xfrm>
          <a:off x="5322601"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299774"/>
        <a:ext cx="737910" cy="357823"/>
      </dsp:txXfrm>
    </dsp:sp>
    <dsp:sp modelId="{54C15C13-AFA9-4B74-8EC4-5D99AF85CFB9}">
      <dsp:nvSpPr>
        <dsp:cNvPr id="0" name=""/>
        <dsp:cNvSpPr/>
      </dsp:nvSpPr>
      <dsp:spPr>
        <a:xfrm>
          <a:off x="6082775" y="4600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471084"/>
        <a:ext cx="15203" cy="15203"/>
      </dsp:txXfrm>
    </dsp:sp>
    <dsp:sp modelId="{797FC368-7B76-40C3-A58D-2677D012454A}">
      <dsp:nvSpPr>
        <dsp:cNvPr id="0" name=""/>
        <dsp:cNvSpPr/>
      </dsp:nvSpPr>
      <dsp:spPr>
        <a:xfrm>
          <a:off x="6386845" y="2886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299774"/>
        <a:ext cx="737910" cy="357823"/>
      </dsp:txXfrm>
    </dsp:sp>
    <dsp:sp modelId="{B81720A6-D3AF-4ECA-AB33-8EFDCE6591EA}">
      <dsp:nvSpPr>
        <dsp:cNvPr id="0" name=""/>
        <dsp:cNvSpPr/>
      </dsp:nvSpPr>
      <dsp:spPr>
        <a:xfrm rot="2142401">
          <a:off x="4983335" y="787834"/>
          <a:ext cx="374463" cy="37353"/>
        </a:xfrm>
        <a:custGeom>
          <a:avLst/>
          <a:gdLst/>
          <a:ahLst/>
          <a:cxnLst/>
          <a:rect l="0" t="0" r="0" b="0"/>
          <a:pathLst>
            <a:path>
              <a:moveTo>
                <a:pt x="0" y="18676"/>
              </a:moveTo>
              <a:lnTo>
                <a:pt x="374463"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1205" y="797149"/>
        <a:ext cx="18723" cy="18723"/>
      </dsp:txXfrm>
    </dsp:sp>
    <dsp:sp modelId="{B2EF3718-D4F7-449C-ACE2-1DAB0C85B630}">
      <dsp:nvSpPr>
        <dsp:cNvPr id="0" name=""/>
        <dsp:cNvSpPr/>
      </dsp:nvSpPr>
      <dsp:spPr>
        <a:xfrm>
          <a:off x="5322601"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736874"/>
        <a:ext cx="737910" cy="357823"/>
      </dsp:txXfrm>
    </dsp:sp>
    <dsp:sp modelId="{4A9C1551-4541-45B8-8F6E-AC194C3B0DB3}">
      <dsp:nvSpPr>
        <dsp:cNvPr id="0" name=""/>
        <dsp:cNvSpPr/>
      </dsp:nvSpPr>
      <dsp:spPr>
        <a:xfrm>
          <a:off x="6082775"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227208" y="908184"/>
        <a:ext cx="15203" cy="15203"/>
      </dsp:txXfrm>
    </dsp:sp>
    <dsp:sp modelId="{CE1F502E-27FD-413D-B5C3-EA6531C46101}">
      <dsp:nvSpPr>
        <dsp:cNvPr id="0" name=""/>
        <dsp:cNvSpPr/>
      </dsp:nvSpPr>
      <dsp:spPr>
        <a:xfrm>
          <a:off x="6386845"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97977" y="736874"/>
        <a:ext cx="737910" cy="357823"/>
      </dsp:txXfrm>
    </dsp:sp>
    <dsp:sp modelId="{4681F67E-CE04-4CF2-AD50-F97BC1908B96}">
      <dsp:nvSpPr>
        <dsp:cNvPr id="0" name=""/>
        <dsp:cNvSpPr/>
      </dsp:nvSpPr>
      <dsp:spPr>
        <a:xfrm>
          <a:off x="7147019" y="8971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91452" y="908184"/>
        <a:ext cx="15203" cy="15203"/>
      </dsp:txXfrm>
    </dsp:sp>
    <dsp:sp modelId="{FE675659-C92D-42F2-BFD9-6714C3368C41}">
      <dsp:nvSpPr>
        <dsp:cNvPr id="0" name=""/>
        <dsp:cNvSpPr/>
      </dsp:nvSpPr>
      <dsp:spPr>
        <a:xfrm>
          <a:off x="7451089" y="725742"/>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62221" y="736874"/>
        <a:ext cx="737910" cy="357823"/>
      </dsp:txXfrm>
    </dsp:sp>
    <dsp:sp modelId="{9B5620D3-6E29-4EA5-B1E1-3FE36A36A3D3}">
      <dsp:nvSpPr>
        <dsp:cNvPr id="0" name=""/>
        <dsp:cNvSpPr/>
      </dsp:nvSpPr>
      <dsp:spPr>
        <a:xfrm rot="2829178">
          <a:off x="2818512" y="1170297"/>
          <a:ext cx="447132" cy="37353"/>
        </a:xfrm>
        <a:custGeom>
          <a:avLst/>
          <a:gdLst/>
          <a:ahLst/>
          <a:cxnLst/>
          <a:rect l="0" t="0" r="0" b="0"/>
          <a:pathLst>
            <a:path>
              <a:moveTo>
                <a:pt x="0" y="18676"/>
              </a:moveTo>
              <a:lnTo>
                <a:pt x="447132"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30900" y="1177795"/>
        <a:ext cx="22356" cy="22356"/>
      </dsp:txXfrm>
    </dsp:sp>
    <dsp:sp modelId="{DF8B4245-A7BA-46A4-A235-C068462D319A}">
      <dsp:nvSpPr>
        <dsp:cNvPr id="0" name=""/>
        <dsp:cNvSpPr/>
      </dsp:nvSpPr>
      <dsp:spPr>
        <a:xfrm>
          <a:off x="3194113"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205245" y="1173975"/>
        <a:ext cx="737910" cy="357823"/>
      </dsp:txXfrm>
    </dsp:sp>
    <dsp:sp modelId="{5313BF4B-E9C5-4CF0-B960-832D31B04B0E}">
      <dsp:nvSpPr>
        <dsp:cNvPr id="0" name=""/>
        <dsp:cNvSpPr/>
      </dsp:nvSpPr>
      <dsp:spPr>
        <a:xfrm>
          <a:off x="3954287"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98720" y="1345285"/>
        <a:ext cx="15203" cy="15203"/>
      </dsp:txXfrm>
    </dsp:sp>
    <dsp:sp modelId="{9B3C3CBE-FADE-44D4-8CF2-293BBC533250}">
      <dsp:nvSpPr>
        <dsp:cNvPr id="0" name=""/>
        <dsp:cNvSpPr/>
      </dsp:nvSpPr>
      <dsp:spPr>
        <a:xfrm>
          <a:off x="4258357"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69489" y="1173975"/>
        <a:ext cx="737910" cy="357823"/>
      </dsp:txXfrm>
    </dsp:sp>
    <dsp:sp modelId="{B6E99AC9-0D0A-4424-91A9-AA688FB20609}">
      <dsp:nvSpPr>
        <dsp:cNvPr id="0" name=""/>
        <dsp:cNvSpPr/>
      </dsp:nvSpPr>
      <dsp:spPr>
        <a:xfrm>
          <a:off x="5018531" y="1334209"/>
          <a:ext cx="304069" cy="37353"/>
        </a:xfrm>
        <a:custGeom>
          <a:avLst/>
          <a:gdLst/>
          <a:ahLst/>
          <a:cxnLst/>
          <a:rect l="0" t="0" r="0" b="0"/>
          <a:pathLst>
            <a:path>
              <a:moveTo>
                <a:pt x="0" y="18676"/>
              </a:moveTo>
              <a:lnTo>
                <a:pt x="304069" y="18676"/>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62964" y="1345285"/>
        <a:ext cx="15203" cy="15203"/>
      </dsp:txXfrm>
    </dsp:sp>
    <dsp:sp modelId="{ECF220F6-77E9-406E-9964-BAB6203F3138}">
      <dsp:nvSpPr>
        <dsp:cNvPr id="0" name=""/>
        <dsp:cNvSpPr/>
      </dsp:nvSpPr>
      <dsp:spPr>
        <a:xfrm>
          <a:off x="5322601" y="1162843"/>
          <a:ext cx="760174" cy="38008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333733" y="1173975"/>
        <a:ext cx="737910" cy="3578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0D98D8-A9D6-479E-AA75-E3EF6FA42FB3}">
      <dsp:nvSpPr>
        <dsp:cNvPr id="0" name=""/>
        <dsp:cNvSpPr/>
      </dsp:nvSpPr>
      <dsp:spPr>
        <a:xfrm>
          <a:off x="1009"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2067" y="640491"/>
        <a:ext cx="732964" cy="355424"/>
      </dsp:txXfrm>
    </dsp:sp>
    <dsp:sp modelId="{63855D82-FA35-4F85-A469-7609B5B21597}">
      <dsp:nvSpPr>
        <dsp:cNvPr id="0" name=""/>
        <dsp:cNvSpPr/>
      </dsp:nvSpPr>
      <dsp:spPr>
        <a:xfrm>
          <a:off x="75609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899555" y="810652"/>
        <a:ext cx="15101" cy="15101"/>
      </dsp:txXfrm>
    </dsp:sp>
    <dsp:sp modelId="{7359A7B1-7410-4412-B5DE-1A5A1F36C05D}">
      <dsp:nvSpPr>
        <dsp:cNvPr id="0" name=""/>
        <dsp:cNvSpPr/>
      </dsp:nvSpPr>
      <dsp:spPr>
        <a:xfrm>
          <a:off x="105812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1069180" y="640491"/>
        <a:ext cx="732964" cy="355424"/>
      </dsp:txXfrm>
    </dsp:sp>
    <dsp:sp modelId="{723D28D0-C862-4568-AAA3-B4768D3977AE}">
      <dsp:nvSpPr>
        <dsp:cNvPr id="0" name=""/>
        <dsp:cNvSpPr/>
      </dsp:nvSpPr>
      <dsp:spPr>
        <a:xfrm>
          <a:off x="181320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956668" y="810652"/>
        <a:ext cx="15101" cy="15101"/>
      </dsp:txXfrm>
    </dsp:sp>
    <dsp:sp modelId="{8FCEFD40-F848-4C0B-9AB9-DAEF859F9776}">
      <dsp:nvSpPr>
        <dsp:cNvPr id="0" name=""/>
        <dsp:cNvSpPr/>
      </dsp:nvSpPr>
      <dsp:spPr>
        <a:xfrm>
          <a:off x="211523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t> </a:t>
          </a:r>
          <a:endParaRPr lang="zh-CN" altLang="en-US" sz="2400" kern="1200" dirty="0"/>
        </a:p>
      </dsp:txBody>
      <dsp:txXfrm>
        <a:off x="2126293" y="640491"/>
        <a:ext cx="732964" cy="355424"/>
      </dsp:txXfrm>
    </dsp:sp>
    <dsp:sp modelId="{1EE62767-F907-4A96-AD9F-AB824463C7B0}">
      <dsp:nvSpPr>
        <dsp:cNvPr id="0" name=""/>
        <dsp:cNvSpPr/>
      </dsp:nvSpPr>
      <dsp:spPr>
        <a:xfrm>
          <a:off x="287031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3780" y="810652"/>
        <a:ext cx="15101" cy="15101"/>
      </dsp:txXfrm>
    </dsp:sp>
    <dsp:sp modelId="{307762D2-CC6D-4FDD-93BF-4603D918FFC5}">
      <dsp:nvSpPr>
        <dsp:cNvPr id="0" name=""/>
        <dsp:cNvSpPr/>
      </dsp:nvSpPr>
      <dsp:spPr>
        <a:xfrm>
          <a:off x="317234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3183405" y="640491"/>
        <a:ext cx="732964" cy="355424"/>
      </dsp:txXfrm>
    </dsp:sp>
    <dsp:sp modelId="{6E8907A0-D4F4-4608-B5B0-AF543CDBB04A}">
      <dsp:nvSpPr>
        <dsp:cNvPr id="0" name=""/>
        <dsp:cNvSpPr/>
      </dsp:nvSpPr>
      <dsp:spPr>
        <a:xfrm>
          <a:off x="3927427"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070893" y="810652"/>
        <a:ext cx="15101" cy="15101"/>
      </dsp:txXfrm>
    </dsp:sp>
    <dsp:sp modelId="{72A22E73-0F35-4EC5-8CBF-BE551023B6FF}">
      <dsp:nvSpPr>
        <dsp:cNvPr id="0" name=""/>
        <dsp:cNvSpPr/>
      </dsp:nvSpPr>
      <dsp:spPr>
        <a:xfrm>
          <a:off x="4229460"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4240518" y="640491"/>
        <a:ext cx="732964" cy="355424"/>
      </dsp:txXfrm>
    </dsp:sp>
    <dsp:sp modelId="{B81720A6-D3AF-4ECA-AB33-8EFDCE6591EA}">
      <dsp:nvSpPr>
        <dsp:cNvPr id="0" name=""/>
        <dsp:cNvSpPr/>
      </dsp:nvSpPr>
      <dsp:spPr>
        <a:xfrm>
          <a:off x="4984540"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28005" y="810652"/>
        <a:ext cx="15101" cy="15101"/>
      </dsp:txXfrm>
    </dsp:sp>
    <dsp:sp modelId="{B2EF3718-D4F7-449C-ACE2-1DAB0C85B630}">
      <dsp:nvSpPr>
        <dsp:cNvPr id="0" name=""/>
        <dsp:cNvSpPr/>
      </dsp:nvSpPr>
      <dsp:spPr>
        <a:xfrm>
          <a:off x="5286572"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5297630" y="640491"/>
        <a:ext cx="732964" cy="355424"/>
      </dsp:txXfrm>
    </dsp:sp>
    <dsp:sp modelId="{4A9C1551-4541-45B8-8F6E-AC194C3B0DB3}">
      <dsp:nvSpPr>
        <dsp:cNvPr id="0" name=""/>
        <dsp:cNvSpPr/>
      </dsp:nvSpPr>
      <dsp:spPr>
        <a:xfrm>
          <a:off x="6041652"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185118" y="810652"/>
        <a:ext cx="15101" cy="15101"/>
      </dsp:txXfrm>
    </dsp:sp>
    <dsp:sp modelId="{CE1F502E-27FD-413D-B5C3-EA6531C46101}">
      <dsp:nvSpPr>
        <dsp:cNvPr id="0" name=""/>
        <dsp:cNvSpPr/>
      </dsp:nvSpPr>
      <dsp:spPr>
        <a:xfrm>
          <a:off x="6343685"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6354743" y="640491"/>
        <a:ext cx="732964" cy="355424"/>
      </dsp:txXfrm>
    </dsp:sp>
    <dsp:sp modelId="{4681F67E-CE04-4CF2-AD50-F97BC1908B96}">
      <dsp:nvSpPr>
        <dsp:cNvPr id="0" name=""/>
        <dsp:cNvSpPr/>
      </dsp:nvSpPr>
      <dsp:spPr>
        <a:xfrm>
          <a:off x="7098765" y="797439"/>
          <a:ext cx="302032" cy="41528"/>
        </a:xfrm>
        <a:custGeom>
          <a:avLst/>
          <a:gdLst/>
          <a:ahLst/>
          <a:cxnLst/>
          <a:rect l="0" t="0" r="0" b="0"/>
          <a:pathLst>
            <a:path>
              <a:moveTo>
                <a:pt x="0" y="20764"/>
              </a:moveTo>
              <a:lnTo>
                <a:pt x="302032" y="20764"/>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42230" y="810652"/>
        <a:ext cx="15101" cy="15101"/>
      </dsp:txXfrm>
    </dsp:sp>
    <dsp:sp modelId="{FE675659-C92D-42F2-BFD9-6714C3368C41}">
      <dsp:nvSpPr>
        <dsp:cNvPr id="0" name=""/>
        <dsp:cNvSpPr/>
      </dsp:nvSpPr>
      <dsp:spPr>
        <a:xfrm>
          <a:off x="7400797" y="629433"/>
          <a:ext cx="755080" cy="37754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zh-CN" altLang="en-US" sz="2400" kern="1200"/>
        </a:p>
      </dsp:txBody>
      <dsp:txXfrm>
        <a:off x="7411855" y="640491"/>
        <a:ext cx="732964" cy="3554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61553-AAFA-4ABC-952D-14275F174CDC}">
      <dsp:nvSpPr>
        <dsp:cNvPr id="0" name=""/>
        <dsp:cNvSpPr/>
      </dsp:nvSpPr>
      <dsp:spPr>
        <a:xfrm>
          <a:off x="2500743" y="1686080"/>
          <a:ext cx="1281475" cy="1281475"/>
        </a:xfrm>
        <a:prstGeom prst="ellipse">
          <a:avLst/>
        </a:prstGeom>
        <a:solidFill>
          <a:schemeClr val="bg1"/>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endParaRPr lang="zh-CN" altLang="en-US" sz="2800" kern="1200" dirty="0"/>
        </a:p>
      </dsp:txBody>
      <dsp:txXfrm>
        <a:off x="2688411" y="1873748"/>
        <a:ext cx="906139" cy="906139"/>
      </dsp:txXfrm>
    </dsp:sp>
    <dsp:sp modelId="{21CFB969-5F3D-4378-A546-6C3A8D34C0FA}">
      <dsp:nvSpPr>
        <dsp:cNvPr id="0" name=""/>
        <dsp:cNvSpPr/>
      </dsp:nvSpPr>
      <dsp:spPr>
        <a:xfrm rot="16200000">
          <a:off x="2948002" y="1474245"/>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1482927"/>
        <a:ext cx="19347" cy="19347"/>
      </dsp:txXfrm>
    </dsp:sp>
    <dsp:sp modelId="{7354300A-4CC6-41D3-B8CC-7EB338696C82}">
      <dsp:nvSpPr>
        <dsp:cNvPr id="0" name=""/>
        <dsp:cNvSpPr/>
      </dsp:nvSpPr>
      <dsp:spPr>
        <a:xfrm>
          <a:off x="2500743" y="17647"/>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2688411" y="205315"/>
        <a:ext cx="906139" cy="906139"/>
      </dsp:txXfrm>
    </dsp:sp>
    <dsp:sp modelId="{FB94632B-D1E9-49E1-BE55-438C3DE64F47}">
      <dsp:nvSpPr>
        <dsp:cNvPr id="0" name=""/>
        <dsp:cNvSpPr/>
      </dsp:nvSpPr>
      <dsp:spPr>
        <a:xfrm rot="19800000">
          <a:off x="3670454"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1900035"/>
        <a:ext cx="19347" cy="19347"/>
      </dsp:txXfrm>
    </dsp:sp>
    <dsp:sp modelId="{9D01DFCB-901D-45B9-83BA-FD6AF35B7984}">
      <dsp:nvSpPr>
        <dsp:cNvPr id="0" name=""/>
        <dsp:cNvSpPr/>
      </dsp:nvSpPr>
      <dsp:spPr>
        <a:xfrm>
          <a:off x="394564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1039531"/>
        <a:ext cx="906139" cy="906139"/>
      </dsp:txXfrm>
    </dsp:sp>
    <dsp:sp modelId="{94154D59-C4D8-4B74-9377-3A5947FE4043}">
      <dsp:nvSpPr>
        <dsp:cNvPr id="0" name=""/>
        <dsp:cNvSpPr/>
      </dsp:nvSpPr>
      <dsp:spPr>
        <a:xfrm rot="1800000">
          <a:off x="3670454"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854259" y="2734252"/>
        <a:ext cx="19347" cy="19347"/>
      </dsp:txXfrm>
    </dsp:sp>
    <dsp:sp modelId="{0FCCCE35-B177-4DBF-B699-9716A7F2D2FD}">
      <dsp:nvSpPr>
        <dsp:cNvPr id="0" name=""/>
        <dsp:cNvSpPr/>
      </dsp:nvSpPr>
      <dsp:spPr>
        <a:xfrm>
          <a:off x="394564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4133316" y="2707964"/>
        <a:ext cx="906139" cy="906139"/>
      </dsp:txXfrm>
    </dsp:sp>
    <dsp:sp modelId="{B296BAA3-BE07-4FBA-AE05-DC0402FA4119}">
      <dsp:nvSpPr>
        <dsp:cNvPr id="0" name=""/>
        <dsp:cNvSpPr/>
      </dsp:nvSpPr>
      <dsp:spPr>
        <a:xfrm rot="5400000">
          <a:off x="2948002" y="3142677"/>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131807" y="3151360"/>
        <a:ext cx="19347" cy="19347"/>
      </dsp:txXfrm>
    </dsp:sp>
    <dsp:sp modelId="{2F8C028B-1402-4443-BE62-96A3CE42512C}">
      <dsp:nvSpPr>
        <dsp:cNvPr id="0" name=""/>
        <dsp:cNvSpPr/>
      </dsp:nvSpPr>
      <dsp:spPr>
        <a:xfrm>
          <a:off x="2500743" y="3354512"/>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DNA</a:t>
          </a:r>
          <a:endParaRPr lang="zh-CN" altLang="en-US" sz="3500" kern="1200" dirty="0"/>
        </a:p>
      </dsp:txBody>
      <dsp:txXfrm>
        <a:off x="2688411" y="3542180"/>
        <a:ext cx="906139" cy="906139"/>
      </dsp:txXfrm>
    </dsp:sp>
    <dsp:sp modelId="{4DC5CD60-1390-44F2-B0AE-593E5D04F89A}">
      <dsp:nvSpPr>
        <dsp:cNvPr id="0" name=""/>
        <dsp:cNvSpPr/>
      </dsp:nvSpPr>
      <dsp:spPr>
        <a:xfrm rot="9000000">
          <a:off x="2225550" y="2725569"/>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2734252"/>
        <a:ext cx="19347" cy="19347"/>
      </dsp:txXfrm>
    </dsp:sp>
    <dsp:sp modelId="{209B4CA6-02A6-4F07-89AD-BFA8FB360A2E}">
      <dsp:nvSpPr>
        <dsp:cNvPr id="0" name=""/>
        <dsp:cNvSpPr/>
      </dsp:nvSpPr>
      <dsp:spPr>
        <a:xfrm>
          <a:off x="1055838" y="2520296"/>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a:t>
          </a:r>
          <a:endParaRPr lang="zh-CN" altLang="en-US" sz="3500" kern="1200" dirty="0"/>
        </a:p>
      </dsp:txBody>
      <dsp:txXfrm>
        <a:off x="1243506" y="2707964"/>
        <a:ext cx="906139" cy="906139"/>
      </dsp:txXfrm>
    </dsp:sp>
    <dsp:sp modelId="{B634417C-D123-4D8C-8245-F8949F4AF0D5}">
      <dsp:nvSpPr>
        <dsp:cNvPr id="0" name=""/>
        <dsp:cNvSpPr/>
      </dsp:nvSpPr>
      <dsp:spPr>
        <a:xfrm rot="12600000">
          <a:off x="2225550" y="1891353"/>
          <a:ext cx="386956" cy="36712"/>
        </a:xfrm>
        <a:custGeom>
          <a:avLst/>
          <a:gdLst/>
          <a:ahLst/>
          <a:cxnLst/>
          <a:rect l="0" t="0" r="0" b="0"/>
          <a:pathLst>
            <a:path>
              <a:moveTo>
                <a:pt x="0" y="18356"/>
              </a:moveTo>
              <a:lnTo>
                <a:pt x="386956" y="18356"/>
              </a:lnTo>
            </a:path>
          </a:pathLst>
        </a:custGeom>
        <a:noFill/>
        <a:ln w="1905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409354" y="1900035"/>
        <a:ext cx="19347" cy="19347"/>
      </dsp:txXfrm>
    </dsp:sp>
    <dsp:sp modelId="{5CDEA176-7238-45DA-8150-617158441E12}">
      <dsp:nvSpPr>
        <dsp:cNvPr id="0" name=""/>
        <dsp:cNvSpPr/>
      </dsp:nvSpPr>
      <dsp:spPr>
        <a:xfrm>
          <a:off x="1055838" y="851863"/>
          <a:ext cx="1281475" cy="1281475"/>
        </a:xfrm>
        <a:prstGeom prst="ellipse">
          <a:avLst/>
        </a:prstGeom>
        <a:solidFill>
          <a:srgbClr val="0070C0"/>
        </a:solidFill>
        <a:ln w="19050" cap="rnd"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ONT </a:t>
          </a:r>
          <a:endParaRPr lang="zh-CN" altLang="en-US" sz="3500" kern="1200" dirty="0"/>
        </a:p>
      </dsp:txBody>
      <dsp:txXfrm>
        <a:off x="1243506" y="1039531"/>
        <a:ext cx="906139" cy="90613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96CAC6-5EE5-4DF8-BED8-337C55BC9982}" type="datetimeFigureOut">
              <a:rPr lang="en-CA" smtClean="0"/>
              <a:t>2018-03-14</a:t>
            </a:fld>
            <a:endParaRPr lang="en-C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3252E7-3980-480E-A649-7AA5BEB95C47}" type="slidenum">
              <a:rPr lang="en-CA" smtClean="0"/>
              <a:t>‹#›</a:t>
            </a:fld>
            <a:endParaRPr lang="en-CA" dirty="0"/>
          </a:p>
        </p:txBody>
      </p:sp>
    </p:spTree>
    <p:extLst>
      <p:ext uri="{BB962C8B-B14F-4D97-AF65-F5344CB8AC3E}">
        <p14:creationId xmlns:p14="http://schemas.microsoft.com/office/powerpoint/2010/main" val="3332252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42</a:t>
            </a:fld>
            <a:endParaRPr lang="zh-CN" altLang="en-US"/>
          </a:p>
        </p:txBody>
      </p:sp>
    </p:spTree>
    <p:extLst>
      <p:ext uri="{BB962C8B-B14F-4D97-AF65-F5344CB8AC3E}">
        <p14:creationId xmlns:p14="http://schemas.microsoft.com/office/powerpoint/2010/main" val="1100873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48</a:t>
            </a:fld>
            <a:endParaRPr lang="zh-CN" altLang="en-US"/>
          </a:p>
        </p:txBody>
      </p:sp>
    </p:spTree>
    <p:extLst>
      <p:ext uri="{BB962C8B-B14F-4D97-AF65-F5344CB8AC3E}">
        <p14:creationId xmlns:p14="http://schemas.microsoft.com/office/powerpoint/2010/main" val="487223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6FDA206-CD21-4125-A81C-72DF589959CD}" type="slidenum">
              <a:rPr lang="zh-CN" altLang="en-US" smtClean="0"/>
              <a:t>77</a:t>
            </a:fld>
            <a:endParaRPr lang="zh-CN" altLang="en-US"/>
          </a:p>
        </p:txBody>
      </p:sp>
    </p:spTree>
    <p:extLst>
      <p:ext uri="{BB962C8B-B14F-4D97-AF65-F5344CB8AC3E}">
        <p14:creationId xmlns:p14="http://schemas.microsoft.com/office/powerpoint/2010/main" val="35960295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a:xfrm>
            <a:off x="2822794" y="6041362"/>
            <a:ext cx="4152151" cy="365125"/>
          </a:xfrm>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pic>
        <p:nvPicPr>
          <p:cNvPr id="18" name="Picture 17">
            <a:extLst>
              <a:ext uri="{FF2B5EF4-FFF2-40B4-BE49-F238E27FC236}">
                <a16:creationId xmlns:a16="http://schemas.microsoft.com/office/drawing/2014/main" id="{3913AEC0-3DEF-44D1-A2D6-99E543316FA4}"/>
              </a:ext>
            </a:extLst>
          </p:cNvPr>
          <p:cNvPicPr>
            <a:picLocks noChangeAspect="1"/>
          </p:cNvPicPr>
          <p:nvPr userDrawn="1"/>
        </p:nvPicPr>
        <p:blipFill>
          <a:blip r:embed="rId2"/>
          <a:stretch>
            <a:fillRect/>
          </a:stretch>
        </p:blipFill>
        <p:spPr>
          <a:xfrm>
            <a:off x="202223" y="5697135"/>
            <a:ext cx="2388142" cy="102498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10304430" cy="1021976"/>
          </a:xfrm>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3" y="1801907"/>
            <a:ext cx="10304431" cy="42394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lvl1pPr>
              <a:defRPr/>
            </a:lvl1p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dirty="0"/>
              <a:t>3/14/2018</a:t>
            </a:r>
          </a:p>
        </p:txBody>
      </p:sp>
      <p:sp>
        <p:nvSpPr>
          <p:cNvPr id="5" name="Footer Placeholder 4"/>
          <p:cNvSpPr>
            <a:spLocks noGrp="1"/>
          </p:cNvSpPr>
          <p:nvPr>
            <p:ph type="ftr" sz="quarter" idx="11"/>
          </p:nvPr>
        </p:nvSpPr>
        <p:spPr/>
        <p:txBody>
          <a:bodyPr/>
          <a:lstStyle/>
          <a:p>
            <a:r>
              <a:rPr lang="en-US" dirty="0"/>
              <a:t>NEO Blockchain Toronto</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3/14/2018</a:t>
            </a:r>
          </a:p>
        </p:txBody>
      </p:sp>
      <p:sp>
        <p:nvSpPr>
          <p:cNvPr id="8" name="Footer Placeholder 7"/>
          <p:cNvSpPr>
            <a:spLocks noGrp="1"/>
          </p:cNvSpPr>
          <p:nvPr>
            <p:ph type="ftr" sz="quarter" idx="11"/>
          </p:nvPr>
        </p:nvSpPr>
        <p:spPr/>
        <p:txBody>
          <a:bodyPr/>
          <a:lstStyle/>
          <a:p>
            <a:r>
              <a:rPr lang="en-US" dirty="0"/>
              <a:t>NEO Blockchain Toronto</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3/14/2018</a:t>
            </a:r>
          </a:p>
        </p:txBody>
      </p:sp>
      <p:sp>
        <p:nvSpPr>
          <p:cNvPr id="4" name="Footer Placeholder 3"/>
          <p:cNvSpPr>
            <a:spLocks noGrp="1"/>
          </p:cNvSpPr>
          <p:nvPr>
            <p:ph type="ftr" sz="quarter" idx="11"/>
          </p:nvPr>
        </p:nvSpPr>
        <p:spPr/>
        <p:txBody>
          <a:bodyPr/>
          <a:lstStyle/>
          <a:p>
            <a:r>
              <a:rPr lang="en-US" dirty="0"/>
              <a:t>NEO Blockchain Toronto</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3/14/2018</a:t>
            </a:r>
          </a:p>
        </p:txBody>
      </p:sp>
      <p:sp>
        <p:nvSpPr>
          <p:cNvPr id="3" name="Footer Placeholder 2"/>
          <p:cNvSpPr>
            <a:spLocks noGrp="1"/>
          </p:cNvSpPr>
          <p:nvPr>
            <p:ph type="ftr" sz="quarter" idx="11"/>
          </p:nvPr>
        </p:nvSpPr>
        <p:spPr/>
        <p:txBody>
          <a:bodyPr/>
          <a:lstStyle/>
          <a:p>
            <a:r>
              <a:rPr lang="en-US" dirty="0"/>
              <a:t>NEO Blockchain Toronto</a:t>
            </a:r>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r>
              <a:rPr lang="en-US" dirty="0"/>
              <a:t>3/14/2018</a:t>
            </a:r>
          </a:p>
        </p:txBody>
      </p:sp>
      <p:sp>
        <p:nvSpPr>
          <p:cNvPr id="6" name="Footer Placeholder 5"/>
          <p:cNvSpPr>
            <a:spLocks noGrp="1"/>
          </p:cNvSpPr>
          <p:nvPr>
            <p:ph type="ftr" sz="quarter" idx="11"/>
          </p:nvPr>
        </p:nvSpPr>
        <p:spPr/>
        <p:txBody>
          <a:bodyPr/>
          <a:lstStyle/>
          <a:p>
            <a:r>
              <a:rPr lang="en-US" dirty="0"/>
              <a:t>NEO Blockchain Toronto</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10258490" cy="102197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3" y="1801907"/>
            <a:ext cx="10258491" cy="423945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dirty="0"/>
              <a:t>3/14/2018</a:t>
            </a: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NEO Blockchain Toronto</a:t>
            </a: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meetup.com/NEO-Blockchain-Toronto/" TargetMode="Externa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iscord.gg/gqCYeup%20/" TargetMode="External"/><Relationship Id="rId7" Type="http://schemas.openxmlformats.org/officeDocument/2006/relationships/hyperlink" Target="https://cityofzion.io/" TargetMode="External"/><Relationship Id="rId2" Type="http://schemas.openxmlformats.org/officeDocument/2006/relationships/hyperlink" Target="https://neo.org/" TargetMode="External"/><Relationship Id="rId1" Type="http://schemas.openxmlformats.org/officeDocument/2006/relationships/slideLayout" Target="../slideLayouts/slideLayout2.xml"/><Relationship Id="rId6" Type="http://schemas.openxmlformats.org/officeDocument/2006/relationships/hyperlink" Target="https://github.com/neweconolab" TargetMode="External"/><Relationship Id="rId5" Type="http://schemas.openxmlformats.org/officeDocument/2006/relationships/hyperlink" Target="https://github.com/mwherman2000/neo-csharpcoe/blob/master/README.md" TargetMode="External"/><Relationship Id="rId4" Type="http://schemas.openxmlformats.org/officeDocument/2006/relationships/hyperlink" Target="https://discord.gg/4TQujHj"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9.png"/></Relationships>
</file>

<file path=ppt/slides/_rels/slide3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diagramColors" Target="../diagrams/colors2.xml"/><Relationship Id="rId3" Type="http://schemas.openxmlformats.org/officeDocument/2006/relationships/image" Target="../media/image21.svg"/><Relationship Id="rId7" Type="http://schemas.openxmlformats.org/officeDocument/2006/relationships/image" Target="../media/image25.svg"/><Relationship Id="rId12" Type="http://schemas.openxmlformats.org/officeDocument/2006/relationships/diagramQuickStyle" Target="../diagrams/quickStyle2.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diagramLayout" Target="../diagrams/layout2.xml"/><Relationship Id="rId5" Type="http://schemas.openxmlformats.org/officeDocument/2006/relationships/image" Target="../media/image23.svg"/><Relationship Id="rId10" Type="http://schemas.openxmlformats.org/officeDocument/2006/relationships/diagramData" Target="../diagrams/data2.xml"/><Relationship Id="rId4" Type="http://schemas.openxmlformats.org/officeDocument/2006/relationships/image" Target="../media/image22.png"/><Relationship Id="rId9" Type="http://schemas.openxmlformats.org/officeDocument/2006/relationships/image" Target="../media/image27.svg"/><Relationship Id="rId14" Type="http://schemas.microsoft.com/office/2007/relationships/diagramDrawing" Target="../diagrams/drawing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36.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35.png"/><Relationship Id="rId5" Type="http://schemas.openxmlformats.org/officeDocument/2006/relationships/diagramQuickStyle" Target="../diagrams/quickStyle5.xml"/><Relationship Id="rId10" Type="http://schemas.openxmlformats.org/officeDocument/2006/relationships/image" Target="../media/image34.svg"/><Relationship Id="rId4" Type="http://schemas.openxmlformats.org/officeDocument/2006/relationships/diagramLayout" Target="../diagrams/layout5.xml"/><Relationship Id="rId9" Type="http://schemas.openxmlformats.org/officeDocument/2006/relationships/image" Target="../media/image33.png"/><Relationship Id="rId14" Type="http://schemas.openxmlformats.org/officeDocument/2006/relationships/image" Target="../media/image38.svg"/></Relationships>
</file>

<file path=ppt/slides/_rels/slide43.xml.rels><?xml version="1.0" encoding="UTF-8" standalone="yes"?>
<Relationships xmlns="http://schemas.openxmlformats.org/package/2006/relationships"><Relationship Id="rId2" Type="http://schemas.openxmlformats.org/officeDocument/2006/relationships/hyperlink" Target="https://medium.com/@karthik.seshu/cryptocurrency-proof-of-work-vs-proof-of-stake-e1eee1420b10"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hyperlink" Target="https://www.meetup.com/NEO-Blockchain-Toronto"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6" Type="http://schemas.openxmlformats.org/officeDocument/2006/relationships/hyperlink" Target="https://www.twitter.com/neotoronto" TargetMode="External"/><Relationship Id="rId5" Type="http://schemas.openxmlformats.org/officeDocument/2006/relationships/hyperlink" Target="https://www.facebook.com/neotoronto/" TargetMode="External"/><Relationship Id="rId4" Type="http://schemas.openxmlformats.org/officeDocument/2006/relationships/hyperlink" Target="https://github.com/mwherman2000/neo-csharpcoe/tree/master/event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hyperlink" Target="https://imgur.com/oHYTYi2" TargetMode="External"/><Relationship Id="rId13" Type="http://schemas.openxmlformats.org/officeDocument/2006/relationships/image" Target="../media/image68.png"/><Relationship Id="rId3" Type="http://schemas.openxmlformats.org/officeDocument/2006/relationships/hyperlink" Target="https://neonewstoday.com/general/guardium-announce-switch-to-neo-platform/" TargetMode="External"/><Relationship Id="rId7" Type="http://schemas.openxmlformats.org/officeDocument/2006/relationships/hyperlink" Target="https://medium.com/verisfoundation/three-things-to-consider-when-choosing-a-blockchain-for-your-project-or-why-veris-chose-neo-b4483135c382" TargetMode="External"/><Relationship Id="rId12" Type="http://schemas.openxmlformats.org/officeDocument/2006/relationships/image" Target="../media/image67.jpeg"/><Relationship Id="rId2" Type="http://schemas.openxmlformats.org/officeDocument/2006/relationships/hyperlink" Target="https://www.reddit.com/r/NEO/comments/7areac/ama_on_9th_nov_thekey_a_decentralized_ecosystem/" TargetMode="External"/><Relationship Id="rId1" Type="http://schemas.openxmlformats.org/officeDocument/2006/relationships/slideLayout" Target="../slideLayouts/slideLayout2.xml"/><Relationship Id="rId6" Type="http://schemas.openxmlformats.org/officeDocument/2006/relationships/hyperlink" Target="http://wowoonet.com/news.html#news_2018_6" TargetMode="External"/><Relationship Id="rId11" Type="http://schemas.openxmlformats.org/officeDocument/2006/relationships/image" Target="../media/image66.png"/><Relationship Id="rId5" Type="http://schemas.openxmlformats.org/officeDocument/2006/relationships/hyperlink" Target="https://medium.com/@concierge.io/concierge-io-neo-token-sale-f870a0a27b04" TargetMode="External"/><Relationship Id="rId15" Type="http://schemas.openxmlformats.org/officeDocument/2006/relationships/image" Target="../media/image69.jpeg"/><Relationship Id="rId10" Type="http://schemas.openxmlformats.org/officeDocument/2006/relationships/image" Target="../media/image65.jpeg"/><Relationship Id="rId4" Type="http://schemas.openxmlformats.org/officeDocument/2006/relationships/hyperlink" Target="https://blog.narrative.network/big-news-kyc-and-our-switch-to-neo-2f34215beef9" TargetMode="External"/><Relationship Id="rId9" Type="http://schemas.openxmlformats.org/officeDocument/2006/relationships/hyperlink" Target="http://wowoonet.com/images/ogp2.jpg" TargetMode="External"/><Relationship Id="rId14" Type="http://schemas.openxmlformats.org/officeDocument/2006/relationships/hyperlink" Target="https://cdn-images-1.medium.com/max/1200/1*PgOIFyhsH1h0j_FWml0XLQ.jpe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iV4WREWtCiI"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hyperlink" Target="https://www.youtube.com/watch?v=Nj4-m2o94VE" TargetMode="External"/><Relationship Id="rId4" Type="http://schemas.openxmlformats.org/officeDocument/2006/relationships/hyperlink" Target="https://www.youtube.com/watch?v=fLppte-guYE" TargetMode="External"/></Relationships>
</file>

<file path=ppt/slides/_rels/slide65.xml.rels><?xml version="1.0" encoding="UTF-8" standalone="yes"?>
<Relationships xmlns="http://schemas.openxmlformats.org/package/2006/relationships"><Relationship Id="rId8" Type="http://schemas.openxmlformats.org/officeDocument/2006/relationships/hyperlink" Target="https://www.youtube.com/watch?v=yWzjNhiZFmA" TargetMode="External"/><Relationship Id="rId3" Type="http://schemas.openxmlformats.org/officeDocument/2006/relationships/hyperlink" Target="https://www.youtube.com/watch?v=ZFsu5HPU2xM" TargetMode="External"/><Relationship Id="rId7" Type="http://schemas.openxmlformats.org/officeDocument/2006/relationships/hyperlink" Target="https://www.youtube.com/watch?v=cinexz6gjsU" TargetMode="External"/><Relationship Id="rId2" Type="http://schemas.openxmlformats.org/officeDocument/2006/relationships/hyperlink" Target="https://www.youtube.com/watch?v=th7jZlmoZBc" TargetMode="External"/><Relationship Id="rId1" Type="http://schemas.openxmlformats.org/officeDocument/2006/relationships/slideLayout" Target="../slideLayouts/slideLayout2.xml"/><Relationship Id="rId6" Type="http://schemas.openxmlformats.org/officeDocument/2006/relationships/hyperlink" Target="https://www.youtube.com/watch?v=F7teukbcbIg" TargetMode="External"/><Relationship Id="rId11" Type="http://schemas.openxmlformats.org/officeDocument/2006/relationships/hyperlink" Target="https://www.youtube.com/watch?v=1005ed20e0Q" TargetMode="External"/><Relationship Id="rId5" Type="http://schemas.openxmlformats.org/officeDocument/2006/relationships/hyperlink" Target="https://www.youtube.com/watch?v=dgmfO8nKJkE" TargetMode="External"/><Relationship Id="rId10" Type="http://schemas.openxmlformats.org/officeDocument/2006/relationships/hyperlink" Target="https://www.youtube.com/watch?v=FidRGNeab3I" TargetMode="External"/><Relationship Id="rId4" Type="http://schemas.openxmlformats.org/officeDocument/2006/relationships/hyperlink" Target="https://www.youtube.com/watch?v=QyaZz0vtONs" TargetMode="External"/><Relationship Id="rId9" Type="http://schemas.openxmlformats.org/officeDocument/2006/relationships/hyperlink" Target="https://www.youtube.com/watch?v=St-UW0lPB7o" TargetMode="External"/></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CityOfZion/awesome-neo/#developer-documentation" TargetMode="External"/><Relationship Id="rId3" Type="http://schemas.openxmlformats.org/officeDocument/2006/relationships/hyperlink" Target="http://docs.neo.org/" TargetMode="External"/><Relationship Id="rId7" Type="http://schemas.openxmlformats.org/officeDocument/2006/relationships/hyperlink" Target="https://github.com/neo-project" TargetMode="External"/><Relationship Id="rId2" Type="http://schemas.openxmlformats.org/officeDocument/2006/relationships/hyperlink" Target="http://neo.org/" TargetMode="External"/><Relationship Id="rId1" Type="http://schemas.openxmlformats.org/officeDocument/2006/relationships/slideLayout" Target="../slideLayouts/slideLayout2.xml"/><Relationship Id="rId6" Type="http://schemas.openxmlformats.org/officeDocument/2006/relationships/hyperlink" Target="https://discord.gg/gqCYeup" TargetMode="External"/><Relationship Id="rId5" Type="http://schemas.openxmlformats.org/officeDocument/2006/relationships/hyperlink" Target="https://github.com/mwherman2000/neo-csharpcoe/blob/master/README.md" TargetMode="External"/><Relationship Id="rId10" Type="http://schemas.openxmlformats.org/officeDocument/2006/relationships/image" Target="../media/image72.png"/><Relationship Id="rId4" Type="http://schemas.openxmlformats.org/officeDocument/2006/relationships/hyperlink" Target="https://www.youtube.com/watch?time_continue=3&amp;v=th7jZlmoZBc" TargetMode="External"/><Relationship Id="rId9"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wherman2000/neo-dotnetquickstart" TargetMode="External"/><Relationship Id="rId2" Type="http://schemas.openxmlformats.org/officeDocument/2006/relationships/hyperlink" Target="mailto:neotoronto@outlook.com" TargetMode="External"/><Relationship Id="rId1" Type="http://schemas.openxmlformats.org/officeDocument/2006/relationships/slideLayout" Target="../slideLayouts/slideLayout2.xml"/><Relationship Id="rId5" Type="http://schemas.openxmlformats.org/officeDocument/2006/relationships/hyperlink" Target="https://github.com/mwherman2000/neo-windocs/tree/master/events/2018-neo-blockchain-toronto" TargetMode="External"/><Relationship Id="rId4" Type="http://schemas.openxmlformats.org/officeDocument/2006/relationships/hyperlink" Target="https://github.com/mwherman2000/neo-charm" TargetMode="Externa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mwherman2000/neo-dotnetquickstart/blob/master/README.md"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mwherman2000/neo-charm/blob/master/README.md"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eo-project" TargetMode="External"/><Relationship Id="rId2" Type="http://schemas.openxmlformats.org/officeDocument/2006/relationships/hyperlink" Target="https://www.meetup.com/NEO-Blockchain-Toronto/"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hyperlink" Target="https://hyperonomy.com/2018/01/24/tokenization-of-every-little-thing-elt/" TargetMode="External"/><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7.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D84E-5A88-44CF-9166-DD171F12E9E7}"/>
              </a:ext>
            </a:extLst>
          </p:cNvPr>
          <p:cNvSpPr>
            <a:spLocks noGrp="1"/>
          </p:cNvSpPr>
          <p:nvPr>
            <p:ph type="ctrTitle"/>
          </p:nvPr>
        </p:nvSpPr>
        <p:spPr>
          <a:xfrm>
            <a:off x="1507067" y="1307592"/>
            <a:ext cx="7766936" cy="2743244"/>
          </a:xfrm>
        </p:spPr>
        <p:txBody>
          <a:bodyPr anchor="ctr"/>
          <a:lstStyle/>
          <a:p>
            <a:pPr algn="ctr"/>
            <a:r>
              <a:rPr lang="en-CA" dirty="0"/>
              <a:t>NEO Blockchain</a:t>
            </a:r>
            <a:br>
              <a:rPr lang="en-CA" dirty="0"/>
            </a:br>
            <a:r>
              <a:rPr lang="en-CA" sz="8800" dirty="0"/>
              <a:t>TORONTO</a:t>
            </a:r>
          </a:p>
        </p:txBody>
      </p:sp>
      <p:sp>
        <p:nvSpPr>
          <p:cNvPr id="3" name="Subtitle 2">
            <a:extLst>
              <a:ext uri="{FF2B5EF4-FFF2-40B4-BE49-F238E27FC236}">
                <a16:creationId xmlns:a16="http://schemas.microsoft.com/office/drawing/2014/main" id="{BE87A8DB-1A14-4EA7-920F-5D1FD73D0E5D}"/>
              </a:ext>
            </a:extLst>
          </p:cNvPr>
          <p:cNvSpPr>
            <a:spLocks noGrp="1"/>
          </p:cNvSpPr>
          <p:nvPr>
            <p:ph type="subTitle" idx="1"/>
          </p:nvPr>
        </p:nvSpPr>
        <p:spPr>
          <a:xfrm>
            <a:off x="1507067" y="4581185"/>
            <a:ext cx="7766936" cy="1198175"/>
          </a:xfrm>
        </p:spPr>
        <p:txBody>
          <a:bodyPr>
            <a:normAutofit/>
          </a:bodyPr>
          <a:lstStyle/>
          <a:p>
            <a:pPr algn="ctr"/>
            <a:r>
              <a:rPr lang="en-CA" dirty="0"/>
              <a:t>“Genesis Block 0” Meetup – March 14, 2018</a:t>
            </a:r>
          </a:p>
          <a:p>
            <a:pPr algn="ctr"/>
            <a:r>
              <a:rPr lang="en-CA" dirty="0">
                <a:hlinkClick r:id="rId2"/>
              </a:rPr>
              <a:t>https://www.meetup.com/NEO-Blockchain-Toronto/</a:t>
            </a:r>
            <a:endParaRPr lang="en-CA" dirty="0"/>
          </a:p>
          <a:p>
            <a:pPr algn="ctr"/>
            <a:r>
              <a:rPr lang="en-CA" dirty="0"/>
              <a:t>neotoronto@outlook.com</a:t>
            </a:r>
          </a:p>
        </p:txBody>
      </p:sp>
      <p:sp>
        <p:nvSpPr>
          <p:cNvPr id="8" name="Rectangle 7">
            <a:extLst>
              <a:ext uri="{FF2B5EF4-FFF2-40B4-BE49-F238E27FC236}">
                <a16:creationId xmlns:a16="http://schemas.microsoft.com/office/drawing/2014/main" id="{3C585630-0FF8-423E-900A-1A812BE7BD7D}"/>
              </a:ext>
            </a:extLst>
          </p:cNvPr>
          <p:cNvSpPr/>
          <p:nvPr/>
        </p:nvSpPr>
        <p:spPr>
          <a:xfrm>
            <a:off x="1" y="167027"/>
            <a:ext cx="10735408" cy="646331"/>
          </a:xfrm>
          <a:prstGeom prst="rect">
            <a:avLst/>
          </a:prstGeom>
        </p:spPr>
        <p:txBody>
          <a:bodyPr wrap="square">
            <a:spAutoFit/>
          </a:bodyPr>
          <a:lstStyle/>
          <a:p>
            <a:pPr algn="ctr"/>
            <a:r>
              <a:rPr lang="en-CA" sz="3600" dirty="0">
                <a:solidFill>
                  <a:schemeClr val="accent2"/>
                </a:solidFill>
              </a:rPr>
              <a:t>Welcome Neoxplorers!</a:t>
            </a:r>
          </a:p>
        </p:txBody>
      </p:sp>
      <p:pic>
        <p:nvPicPr>
          <p:cNvPr id="4" name="Picture 3">
            <a:extLst>
              <a:ext uri="{FF2B5EF4-FFF2-40B4-BE49-F238E27FC236}">
                <a16:creationId xmlns:a16="http://schemas.microsoft.com/office/drawing/2014/main" id="{02BF1D40-1B87-412A-A524-FE04616899E5}"/>
              </a:ext>
            </a:extLst>
          </p:cNvPr>
          <p:cNvPicPr>
            <a:picLocks noChangeAspect="1"/>
          </p:cNvPicPr>
          <p:nvPr/>
        </p:nvPicPr>
        <p:blipFill>
          <a:blip r:embed="rId3"/>
          <a:stretch>
            <a:fillRect/>
          </a:stretch>
        </p:blipFill>
        <p:spPr>
          <a:xfrm>
            <a:off x="2521966" y="1307592"/>
            <a:ext cx="5867908" cy="3071126"/>
          </a:xfrm>
          <a:prstGeom prst="rect">
            <a:avLst/>
          </a:prstGeom>
        </p:spPr>
      </p:pic>
      <p:pic>
        <p:nvPicPr>
          <p:cNvPr id="6" name="officeArt object">
            <a:extLst>
              <a:ext uri="{FF2B5EF4-FFF2-40B4-BE49-F238E27FC236}">
                <a16:creationId xmlns:a16="http://schemas.microsoft.com/office/drawing/2014/main" id="{E80B4B12-7EE8-4387-94A4-FCC902B36566}"/>
              </a:ext>
            </a:extLst>
          </p:cNvPr>
          <p:cNvPicPr>
            <a:picLocks noChangeAspect="1"/>
          </p:cNvPicPr>
          <p:nvPr/>
        </p:nvPicPr>
        <p:blipFill>
          <a:blip r:embed="rId4">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spTree>
    <p:extLst>
      <p:ext uri="{BB962C8B-B14F-4D97-AF65-F5344CB8AC3E}">
        <p14:creationId xmlns:p14="http://schemas.microsoft.com/office/powerpoint/2010/main" val="3098907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What is NEO?</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801906"/>
            <a:ext cx="9545659" cy="5056093"/>
          </a:xfrm>
        </p:spPr>
        <p:txBody>
          <a:bodyPr>
            <a:normAutofit fontScale="92500" lnSpcReduction="10000"/>
          </a:bodyPr>
          <a:lstStyle/>
          <a:p>
            <a:r>
              <a:rPr lang="en-US" dirty="0"/>
              <a:t>PROJECT: NEO (</a:t>
            </a:r>
            <a:r>
              <a:rPr lang="en-US" dirty="0">
                <a:hlinkClick r:id="rId2" tooltip="https://neo.org/"/>
              </a:rPr>
              <a:t>https://neo.org/</a:t>
            </a:r>
            <a:r>
              <a:rPr lang="en-US" dirty="0"/>
              <a:t>) is a non-profit, community-based blockchain project that utilizes blockchain technology and digital identity to digitize assets, to automate the management of digital assets using smart contracts, and to realize a "smart economy" with a distributed network.</a:t>
            </a:r>
          </a:p>
          <a:p>
            <a:r>
              <a:rPr lang="en-US" dirty="0"/>
              <a:t>DUAL CRYPTOCURRENCY: $NEO and $GAS</a:t>
            </a:r>
          </a:p>
          <a:p>
            <a:r>
              <a:rPr lang="en-CA" dirty="0"/>
              <a:t>SOFTWARE PLATFORM: Programmable Smart Contract blockchain platform</a:t>
            </a:r>
          </a:p>
          <a:p>
            <a:pPr lvl="1"/>
            <a:r>
              <a:rPr lang="en-CA" dirty="0"/>
              <a:t>Multiple languages: C# (reference implementation), Python, Java, Golang, JavaScript</a:t>
            </a:r>
          </a:p>
          <a:p>
            <a:r>
              <a:rPr lang="en-CA" dirty="0"/>
              <a:t>NEO SMART ECONOMY</a:t>
            </a:r>
          </a:p>
          <a:p>
            <a:r>
              <a:rPr lang="en-CA" dirty="0"/>
              <a:t>GLOBAL COMMUNITY</a:t>
            </a:r>
          </a:p>
          <a:p>
            <a:pPr lvl="1"/>
            <a:r>
              <a:rPr lang="en-CA" dirty="0"/>
              <a:t>Discord: </a:t>
            </a:r>
            <a:r>
              <a:rPr lang="en-CA" dirty="0">
                <a:hlinkClick r:id="rId3"/>
              </a:rPr>
              <a:t>https://discord.gg/gqCYeup /</a:t>
            </a:r>
            <a:r>
              <a:rPr lang="en-CA" dirty="0"/>
              <a:t> </a:t>
            </a:r>
            <a:r>
              <a:rPr lang="en-CA" dirty="0">
                <a:hlinkClick r:id="rId4"/>
              </a:rPr>
              <a:t>https://discord.gg/4TQujHj</a:t>
            </a:r>
            <a:r>
              <a:rPr lang="en-CA" dirty="0"/>
              <a:t> </a:t>
            </a:r>
          </a:p>
          <a:p>
            <a:pPr lvl="1"/>
            <a:r>
              <a:rPr lang="en-CA" dirty="0"/>
              <a:t>NEO C# Developers Center of Excellence (neo-csharpcoe)</a:t>
            </a:r>
            <a:br>
              <a:rPr lang="en-CA" dirty="0"/>
            </a:br>
            <a:r>
              <a:rPr lang="en-CA" dirty="0">
                <a:hlinkClick r:id="rId5"/>
              </a:rPr>
              <a:t>https://github.com/mwherman2000/neo-csharpcoe/blob/master/README.md</a:t>
            </a:r>
            <a:r>
              <a:rPr lang="en-CA" dirty="0"/>
              <a:t> </a:t>
            </a:r>
          </a:p>
          <a:p>
            <a:pPr lvl="1"/>
            <a:r>
              <a:rPr lang="en-CA" dirty="0"/>
              <a:t>NEL (</a:t>
            </a:r>
            <a:r>
              <a:rPr lang="en-CA" dirty="0" err="1"/>
              <a:t>NewEcoLab</a:t>
            </a:r>
            <a:r>
              <a:rPr lang="en-CA" dirty="0"/>
              <a:t>) “Chinese-speaking NEO Community”</a:t>
            </a:r>
            <a:br>
              <a:rPr lang="en-CA" dirty="0"/>
            </a:br>
            <a:r>
              <a:rPr lang="en-CA" dirty="0">
                <a:hlinkClick r:id="rId6"/>
              </a:rPr>
              <a:t>https://github.com/neweconolab</a:t>
            </a:r>
            <a:r>
              <a:rPr lang="en-CA" dirty="0"/>
              <a:t> </a:t>
            </a:r>
          </a:p>
          <a:p>
            <a:pPr lvl="1"/>
            <a:r>
              <a:rPr lang="en-CA" dirty="0"/>
              <a:t>City of Zion “</a:t>
            </a:r>
            <a:r>
              <a:rPr lang="en-US" dirty="0"/>
              <a:t>Home of the Open-source Global NEO Developer Community”</a:t>
            </a:r>
            <a:br>
              <a:rPr lang="en-CA" dirty="0"/>
            </a:br>
            <a:r>
              <a:rPr lang="en-CA" dirty="0">
                <a:hlinkClick r:id="rId7"/>
              </a:rPr>
              <a:t>https://cityofzion.io/</a:t>
            </a:r>
            <a:r>
              <a:rPr lang="en-CA" dirty="0"/>
              <a:t> </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8" name="Picture 7">
            <a:extLst>
              <a:ext uri="{FF2B5EF4-FFF2-40B4-BE49-F238E27FC236}">
                <a16:creationId xmlns:a16="http://schemas.microsoft.com/office/drawing/2014/main" id="{99B6ACB3-B7B8-4A2D-A29B-9F90FC9F45AB}"/>
              </a:ext>
            </a:extLst>
          </p:cNvPr>
          <p:cNvPicPr>
            <a:picLocks noChangeAspect="1"/>
          </p:cNvPicPr>
          <p:nvPr/>
        </p:nvPicPr>
        <p:blipFill>
          <a:blip r:embed="rId8"/>
          <a:stretch>
            <a:fillRect/>
          </a:stretch>
        </p:blipFill>
        <p:spPr>
          <a:xfrm>
            <a:off x="8461555" y="4595161"/>
            <a:ext cx="3600000" cy="206289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687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1111-00B8-4DF6-98E7-595FF5C7012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CD1516B1-3EDE-4B54-89D4-3D05828B42A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D20F5F8-F1C7-429B-8F54-85D7682B010D}"/>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5" name="Picture 4">
            <a:extLst>
              <a:ext uri="{FF2B5EF4-FFF2-40B4-BE49-F238E27FC236}">
                <a16:creationId xmlns:a16="http://schemas.microsoft.com/office/drawing/2014/main" id="{D9B365AB-F401-4FB4-9CCF-494ECD222794}"/>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7941F9-A930-461F-93FC-055B40CF5F3A}"/>
              </a:ext>
            </a:extLst>
          </p:cNvPr>
          <p:cNvSpPr/>
          <p:nvPr/>
        </p:nvSpPr>
        <p:spPr>
          <a:xfrm>
            <a:off x="65315" y="6041362"/>
            <a:ext cx="12126686" cy="461665"/>
          </a:xfrm>
          <a:prstGeom prst="rect">
            <a:avLst/>
          </a:prstGeom>
        </p:spPr>
        <p:txBody>
          <a:bodyPr wrap="square">
            <a:spAutoFit/>
          </a:bodyPr>
          <a:lstStyle/>
          <a:p>
            <a:pPr algn="ctr"/>
            <a:r>
              <a:rPr lang="en-US" sz="2400" b="1" dirty="0"/>
              <a:t>2013 - </a:t>
            </a:r>
            <a:r>
              <a:rPr lang="en-US" sz="2400" b="1" dirty="0" err="1"/>
              <a:t>BitAngelsCloud</a:t>
            </a:r>
            <a:endParaRPr lang="en-CA" sz="2400" b="1" dirty="0"/>
          </a:p>
        </p:txBody>
      </p:sp>
    </p:spTree>
    <p:extLst>
      <p:ext uri="{BB962C8B-B14F-4D97-AF65-F5344CB8AC3E}">
        <p14:creationId xmlns:p14="http://schemas.microsoft.com/office/powerpoint/2010/main" val="87302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E5781-3869-46D5-BB64-D882EE94FA0B}"/>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24CD981-AFEB-4BD3-9270-3A50B72B20E0}"/>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ED1C11B3-48E6-472C-8FFC-E47C58D2B306}"/>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5" name="Picture 4">
            <a:extLst>
              <a:ext uri="{FF2B5EF4-FFF2-40B4-BE49-F238E27FC236}">
                <a16:creationId xmlns:a16="http://schemas.microsoft.com/office/drawing/2014/main" id="{12E7C492-3488-4A64-852A-F73109D54EFC}"/>
              </a:ext>
            </a:extLst>
          </p:cNvPr>
          <p:cNvPicPr>
            <a:picLocks noChangeAspect="1"/>
          </p:cNvPicPr>
          <p:nvPr/>
        </p:nvPicPr>
        <p:blipFill>
          <a:blip r:embed="rId2"/>
          <a:stretch>
            <a:fillRect/>
          </a:stretch>
        </p:blipFill>
        <p:spPr>
          <a:xfrm>
            <a:off x="0" y="120650"/>
            <a:ext cx="12192000" cy="6616700"/>
          </a:xfrm>
          <a:prstGeom prst="rect">
            <a:avLst/>
          </a:prstGeom>
        </p:spPr>
      </p:pic>
    </p:spTree>
    <p:extLst>
      <p:ext uri="{BB962C8B-B14F-4D97-AF65-F5344CB8AC3E}">
        <p14:creationId xmlns:p14="http://schemas.microsoft.com/office/powerpoint/2010/main" val="313690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6B939B-0A5A-4570-B948-02007DF3F5AA}"/>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D94971C0-2B90-49A3-89C9-4A840C5C67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82429C40-489C-4694-A7CB-E76549F5C40A}"/>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5" name="Picture 4">
            <a:extLst>
              <a:ext uri="{FF2B5EF4-FFF2-40B4-BE49-F238E27FC236}">
                <a16:creationId xmlns:a16="http://schemas.microsoft.com/office/drawing/2014/main" id="{E9ED1AED-23F9-439A-9987-1705F92CE8E2}"/>
              </a:ext>
            </a:extLst>
          </p:cNvPr>
          <p:cNvPicPr>
            <a:picLocks noChangeAspect="1"/>
          </p:cNvPicPr>
          <p:nvPr/>
        </p:nvPicPr>
        <p:blipFill>
          <a:blip r:embed="rId2"/>
          <a:stretch>
            <a:fillRect/>
          </a:stretch>
        </p:blipFill>
        <p:spPr>
          <a:xfrm>
            <a:off x="591044" y="0"/>
            <a:ext cx="11009912" cy="6858000"/>
          </a:xfrm>
          <a:prstGeom prst="rect">
            <a:avLst/>
          </a:prstGeom>
        </p:spPr>
      </p:pic>
      <p:sp>
        <p:nvSpPr>
          <p:cNvPr id="6" name="Rectangle 5">
            <a:extLst>
              <a:ext uri="{FF2B5EF4-FFF2-40B4-BE49-F238E27FC236}">
                <a16:creationId xmlns:a16="http://schemas.microsoft.com/office/drawing/2014/main" id="{8287718F-81A4-40C7-9F5E-CF477FA38452}"/>
              </a:ext>
            </a:extLst>
          </p:cNvPr>
          <p:cNvSpPr/>
          <p:nvPr/>
        </p:nvSpPr>
        <p:spPr>
          <a:xfrm>
            <a:off x="591044" y="4992624"/>
            <a:ext cx="11009912" cy="7040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2D7D7B02-389D-45B5-8CBE-DAEE138C9539}"/>
              </a:ext>
            </a:extLst>
          </p:cNvPr>
          <p:cNvSpPr/>
          <p:nvPr/>
        </p:nvSpPr>
        <p:spPr>
          <a:xfrm>
            <a:off x="7088638" y="82181"/>
            <a:ext cx="2565126" cy="369332"/>
          </a:xfrm>
          <a:prstGeom prst="rect">
            <a:avLst/>
          </a:prstGeom>
        </p:spPr>
        <p:txBody>
          <a:bodyPr wrap="none">
            <a:spAutoFit/>
          </a:bodyPr>
          <a:lstStyle/>
          <a:p>
            <a:r>
              <a:rPr lang="en-US" dirty="0">
                <a:solidFill>
                  <a:srgbClr val="90C226"/>
                </a:solidFill>
              </a:rPr>
              <a:t>March 14, 2018 2:05PM</a:t>
            </a:r>
            <a:endParaRPr lang="en-CA" dirty="0">
              <a:solidFill>
                <a:srgbClr val="90C226"/>
              </a:solidFill>
            </a:endParaRPr>
          </a:p>
        </p:txBody>
      </p:sp>
    </p:spTree>
    <p:extLst>
      <p:ext uri="{BB962C8B-B14F-4D97-AF65-F5344CB8AC3E}">
        <p14:creationId xmlns:p14="http://schemas.microsoft.com/office/powerpoint/2010/main" val="861694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6467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E84064-F632-40DC-A3A6-E44FE3D799D8}"/>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BDB2F161-727F-4AF8-BA5E-5379BADF2129}"/>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16F7142A-881B-4429-B575-791A0461A637}"/>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5" name="Picture 4">
            <a:extLst>
              <a:ext uri="{FF2B5EF4-FFF2-40B4-BE49-F238E27FC236}">
                <a16:creationId xmlns:a16="http://schemas.microsoft.com/office/drawing/2014/main" id="{788DCB54-A59A-40E3-BD64-1B0C556E37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5407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10441-002B-42E1-8893-CA2D3E622278}"/>
              </a:ext>
            </a:extLst>
          </p:cNvPr>
          <p:cNvSpPr/>
          <p:nvPr/>
        </p:nvSpPr>
        <p:spPr>
          <a:xfrm>
            <a:off x="228600" y="1590241"/>
            <a:ext cx="11802639" cy="461665"/>
          </a:xfrm>
          <a:prstGeom prst="rect">
            <a:avLst/>
          </a:prstGeom>
        </p:spPr>
        <p:txBody>
          <a:bodyPr wrap="square">
            <a:spAutoFit/>
          </a:bodyPr>
          <a:lstStyle/>
          <a:p>
            <a:pPr algn="ctr"/>
            <a:r>
              <a:rPr lang="en-US" sz="2400" b="1" dirty="0"/>
              <a:t>What’s the next category of Blockchain Killer Apps?</a:t>
            </a:r>
            <a:endParaRPr lang="en-CA" sz="2400" b="1" dirty="0"/>
          </a:p>
        </p:txBody>
      </p:sp>
    </p:spTree>
    <p:extLst>
      <p:ext uri="{BB962C8B-B14F-4D97-AF65-F5344CB8AC3E}">
        <p14:creationId xmlns:p14="http://schemas.microsoft.com/office/powerpoint/2010/main" val="786055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5BA4C3-0C97-42DA-A1B2-721C7E5A2517}"/>
              </a:ext>
            </a:extLst>
          </p:cNvPr>
          <p:cNvSpPr>
            <a:spLocks noGrp="1"/>
          </p:cNvSpPr>
          <p:nvPr>
            <p:ph type="title"/>
          </p:nvPr>
        </p:nvSpPr>
        <p:spPr>
          <a:xfrm>
            <a:off x="677334" y="609600"/>
            <a:ext cx="9623662" cy="1320800"/>
          </a:xfrm>
        </p:spPr>
        <p:txBody>
          <a:bodyPr>
            <a:normAutofit/>
          </a:bodyPr>
          <a:lstStyle/>
          <a:p>
            <a:r>
              <a:rPr lang="en-US" b="1" dirty="0"/>
              <a:t>Next Killer Blockchain Platform?</a:t>
            </a:r>
            <a:br>
              <a:rPr lang="en-CA" b="1" dirty="0"/>
            </a:br>
            <a:endParaRPr lang="en-CA" dirty="0"/>
          </a:p>
        </p:txBody>
      </p:sp>
      <p:sp>
        <p:nvSpPr>
          <p:cNvPr id="2" name="Date Placeholder 1">
            <a:extLst>
              <a:ext uri="{FF2B5EF4-FFF2-40B4-BE49-F238E27FC236}">
                <a16:creationId xmlns:a16="http://schemas.microsoft.com/office/drawing/2014/main" id="{06290B6D-B8D8-40F7-8C05-D7FC9918DC0E}"/>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856BA16E-F253-4E34-A202-4FDFBD6D9A08}"/>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F88A73-2CF8-4AE5-B450-0D880AABFAD7}"/>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6" name="Rectangle 5">
            <a:extLst>
              <a:ext uri="{FF2B5EF4-FFF2-40B4-BE49-F238E27FC236}">
                <a16:creationId xmlns:a16="http://schemas.microsoft.com/office/drawing/2014/main" id="{0FB47964-2B68-4C5D-BE56-3AFDB10A979E}"/>
              </a:ext>
            </a:extLst>
          </p:cNvPr>
          <p:cNvSpPr/>
          <p:nvPr/>
        </p:nvSpPr>
        <p:spPr>
          <a:xfrm>
            <a:off x="228600" y="1590241"/>
            <a:ext cx="11802639" cy="461665"/>
          </a:xfrm>
          <a:prstGeom prst="rect">
            <a:avLst/>
          </a:prstGeom>
        </p:spPr>
        <p:txBody>
          <a:bodyPr wrap="square">
            <a:spAutoFit/>
          </a:bodyPr>
          <a:lstStyle/>
          <a:p>
            <a:pPr algn="ctr"/>
            <a:endParaRPr lang="en-CA" sz="2400" b="1" dirty="0"/>
          </a:p>
        </p:txBody>
      </p:sp>
      <p:pic>
        <p:nvPicPr>
          <p:cNvPr id="8" name="Picture 7">
            <a:extLst>
              <a:ext uri="{FF2B5EF4-FFF2-40B4-BE49-F238E27FC236}">
                <a16:creationId xmlns:a16="http://schemas.microsoft.com/office/drawing/2014/main" id="{69861906-426D-44E1-A6A2-29F83E2C58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064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033917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27F3C-AAFB-414D-A1AD-E88FD9B1757A}"/>
              </a:ext>
            </a:extLst>
          </p:cNvPr>
          <p:cNvSpPr>
            <a:spLocks noGrp="1"/>
          </p:cNvSpPr>
          <p:nvPr>
            <p:ph type="title"/>
          </p:nvPr>
        </p:nvSpPr>
        <p:spPr/>
        <p:txBody>
          <a:bodyPr>
            <a:normAutofit/>
          </a:bodyPr>
          <a:lstStyle/>
          <a:p>
            <a:r>
              <a:rPr lang="en-US" dirty="0"/>
              <a:t>Dual Cryptocurrency Model: NEO and NeoGas</a:t>
            </a:r>
            <a:endParaRPr lang="en-CA" sz="2700" dirty="0"/>
          </a:p>
        </p:txBody>
      </p:sp>
      <p:sp>
        <p:nvSpPr>
          <p:cNvPr id="3" name="Content Placeholder 2">
            <a:extLst>
              <a:ext uri="{FF2B5EF4-FFF2-40B4-BE49-F238E27FC236}">
                <a16:creationId xmlns:a16="http://schemas.microsoft.com/office/drawing/2014/main" id="{3D95D733-55AD-4E03-98A4-BDE82B0E3372}"/>
              </a:ext>
            </a:extLst>
          </p:cNvPr>
          <p:cNvSpPr>
            <a:spLocks noGrp="1"/>
          </p:cNvSpPr>
          <p:nvPr>
            <p:ph idx="1"/>
          </p:nvPr>
        </p:nvSpPr>
        <p:spPr>
          <a:xfrm>
            <a:off x="677333" y="1801906"/>
            <a:ext cx="9885892" cy="5056093"/>
          </a:xfrm>
        </p:spPr>
        <p:txBody>
          <a:bodyPr>
            <a:normAutofit fontScale="92500" lnSpcReduction="10000"/>
          </a:bodyPr>
          <a:lstStyle/>
          <a:p>
            <a:r>
              <a:rPr lang="en-US" altLang="zh-CN" dirty="0"/>
              <a:t>In the NEO Smart Economy, there is a separation of concerns:</a:t>
            </a:r>
          </a:p>
          <a:p>
            <a:pPr lvl="1"/>
            <a:r>
              <a:rPr lang="en-US" altLang="zh-CN" dirty="0"/>
              <a:t>NEO		represents Voting Power</a:t>
            </a:r>
          </a:p>
          <a:p>
            <a:pPr lvl="1"/>
            <a:r>
              <a:rPr lang="en-US" altLang="zh-CN" dirty="0"/>
              <a:t>NeoGas	represents Ability to Fund Work (Systems Fees)</a:t>
            </a:r>
          </a:p>
          <a:p>
            <a:r>
              <a:rPr lang="en-US" altLang="zh-CN" dirty="0"/>
              <a:t>NEO (NEO)</a:t>
            </a:r>
          </a:p>
          <a:p>
            <a:pPr lvl="1"/>
            <a:r>
              <a:rPr lang="en-US" altLang="zh-CN" dirty="0"/>
              <a:t>Should hold and retain NEO to maximize your voting power</a:t>
            </a:r>
          </a:p>
          <a:p>
            <a:pPr lvl="1"/>
            <a:r>
              <a:rPr lang="en-US" altLang="zh-CN" dirty="0"/>
              <a:t>Receive distributions of GAS</a:t>
            </a:r>
          </a:p>
          <a:p>
            <a:r>
              <a:rPr lang="en-US" altLang="zh-CN" dirty="0"/>
              <a:t>NeoGas (GAS)</a:t>
            </a:r>
          </a:p>
          <a:p>
            <a:pPr lvl="1"/>
            <a:r>
              <a:rPr lang="en-US" altLang="zh-CN" dirty="0"/>
              <a:t>Used to fund the deployment of smart contracts (applications) on the NEO Blockchain</a:t>
            </a:r>
          </a:p>
          <a:p>
            <a:pPr lvl="1"/>
            <a:r>
              <a:rPr lang="en-US" altLang="zh-CN" dirty="0"/>
              <a:t>Used to fund transactions executed on the NEO Blockchain</a:t>
            </a:r>
          </a:p>
          <a:p>
            <a:pPr lvl="2"/>
            <a:r>
              <a:rPr lang="en-US" altLang="zh-CN" dirty="0"/>
              <a:t>Transfers of NEO/tokens from sender to receiver</a:t>
            </a:r>
          </a:p>
          <a:p>
            <a:pPr lvl="2"/>
            <a:r>
              <a:rPr lang="en-US" altLang="zh-CN" dirty="0"/>
              <a:t>Invoke operations in smart contract that update the state of the NEO Blockchain</a:t>
            </a:r>
          </a:p>
          <a:p>
            <a:pPr lvl="2"/>
            <a:r>
              <a:rPr lang="en-US" altLang="zh-CN" dirty="0"/>
              <a:t>Operations that just read state (data) back from the NEO Blockchain are essentially free</a:t>
            </a:r>
          </a:p>
          <a:p>
            <a:pPr lvl="1"/>
            <a:r>
              <a:rPr lang="en-US" altLang="zh-CN" dirty="0"/>
              <a:t>NeoGas is sometimes referred to as a “Utility Token”</a:t>
            </a:r>
          </a:p>
          <a:p>
            <a:pPr lvl="1"/>
            <a:r>
              <a:rPr lang="en-US" altLang="zh-CN" dirty="0"/>
              <a:t>System Fees are recycled and re-distributed in ratio/proportion to the number of NEO you hold</a:t>
            </a:r>
          </a:p>
          <a:p>
            <a:pPr lvl="1"/>
            <a:r>
              <a:rPr lang="en-US" altLang="zh-CN" dirty="0"/>
              <a:t>Transaction Fees are distributed among the consensus nodes. Strong incentive to keep fees close to zero</a:t>
            </a:r>
          </a:p>
          <a:p>
            <a:pPr lvl="1"/>
            <a:endParaRPr lang="en-US" altLang="zh-CN" dirty="0"/>
          </a:p>
          <a:p>
            <a:pPr lvl="2"/>
            <a:endParaRPr lang="en-US" altLang="zh-CN" dirty="0"/>
          </a:p>
          <a:p>
            <a:endParaRPr lang="en-US" altLang="zh-CN" dirty="0"/>
          </a:p>
          <a:p>
            <a:pPr>
              <a:buAutoNum type="arabicPeriod"/>
            </a:pPr>
            <a:endParaRPr lang="en-US" altLang="zh-CN" dirty="0"/>
          </a:p>
          <a:p>
            <a:pPr>
              <a:buAutoNum type="arabicPeriod"/>
            </a:pPr>
            <a:endParaRPr lang="en-US" altLang="zh-CN" dirty="0"/>
          </a:p>
          <a:p>
            <a:endParaRPr lang="en-CA" dirty="0"/>
          </a:p>
          <a:p>
            <a:endParaRPr lang="en-CA" dirty="0"/>
          </a:p>
        </p:txBody>
      </p:sp>
    </p:spTree>
    <p:extLst>
      <p:ext uri="{BB962C8B-B14F-4D97-AF65-F5344CB8AC3E}">
        <p14:creationId xmlns:p14="http://schemas.microsoft.com/office/powerpoint/2010/main" val="179923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98B8-00E8-4832-A2B4-E055594FAD95}"/>
              </a:ext>
            </a:extLst>
          </p:cNvPr>
          <p:cNvSpPr>
            <a:spLocks noGrp="1"/>
          </p:cNvSpPr>
          <p:nvPr>
            <p:ph type="title"/>
          </p:nvPr>
        </p:nvSpPr>
        <p:spPr/>
        <p:txBody>
          <a:bodyPr>
            <a:normAutofit/>
          </a:bodyPr>
          <a:lstStyle/>
          <a:p>
            <a:r>
              <a:rPr lang="en-CA" dirty="0"/>
              <a:t>What You’ve Asking to See/Hear/Learn About</a:t>
            </a:r>
          </a:p>
        </p:txBody>
      </p:sp>
      <p:sp>
        <p:nvSpPr>
          <p:cNvPr id="3" name="Content Placeholder 2">
            <a:extLst>
              <a:ext uri="{FF2B5EF4-FFF2-40B4-BE49-F238E27FC236}">
                <a16:creationId xmlns:a16="http://schemas.microsoft.com/office/drawing/2014/main" id="{0C673051-6433-40AD-B6DE-49BD33CFAA70}"/>
              </a:ext>
            </a:extLst>
          </p:cNvPr>
          <p:cNvSpPr>
            <a:spLocks noGrp="1"/>
          </p:cNvSpPr>
          <p:nvPr>
            <p:ph idx="1"/>
          </p:nvPr>
        </p:nvSpPr>
        <p:spPr>
          <a:xfrm>
            <a:off x="677333" y="1271016"/>
            <a:ext cx="4623987" cy="5586984"/>
          </a:xfrm>
        </p:spPr>
        <p:txBody>
          <a:bodyPr>
            <a:noAutofit/>
          </a:bodyPr>
          <a:lstStyle/>
          <a:p>
            <a:pPr>
              <a:spcBef>
                <a:spcPts val="200"/>
              </a:spcBef>
            </a:pPr>
            <a:r>
              <a:rPr lang="en-US" sz="1400" dirty="0"/>
              <a:t>How to create smart contract on Neo, what will be the oracle (is there a similar setup with Neo like it is with etherium?)</a:t>
            </a:r>
          </a:p>
          <a:p>
            <a:pPr>
              <a:spcBef>
                <a:spcPts val="200"/>
              </a:spcBef>
            </a:pPr>
            <a:r>
              <a:rPr lang="en-US" sz="1400" dirty="0"/>
              <a:t>Sidechains, Trinity, Interledger</a:t>
            </a:r>
          </a:p>
          <a:p>
            <a:pPr>
              <a:spcBef>
                <a:spcPts val="200"/>
              </a:spcBef>
            </a:pPr>
            <a:r>
              <a:rPr lang="en-US" sz="1400" dirty="0"/>
              <a:t>I would like to know more about future plans</a:t>
            </a:r>
          </a:p>
          <a:p>
            <a:pPr>
              <a:spcBef>
                <a:spcPts val="200"/>
              </a:spcBef>
            </a:pPr>
            <a:r>
              <a:rPr lang="en-US" sz="1400" dirty="0"/>
              <a:t>NEO future</a:t>
            </a:r>
          </a:p>
          <a:p>
            <a:pPr>
              <a:spcBef>
                <a:spcPts val="200"/>
              </a:spcBef>
            </a:pPr>
            <a:r>
              <a:rPr lang="en-US" sz="1400" dirty="0"/>
              <a:t>jobs</a:t>
            </a:r>
          </a:p>
          <a:p>
            <a:pPr>
              <a:spcBef>
                <a:spcPts val="200"/>
              </a:spcBef>
            </a:pPr>
            <a:r>
              <a:rPr lang="en-US" sz="1400" dirty="0"/>
              <a:t>Dapp development on NEO</a:t>
            </a:r>
          </a:p>
          <a:p>
            <a:pPr>
              <a:spcBef>
                <a:spcPts val="200"/>
              </a:spcBef>
            </a:pPr>
            <a:r>
              <a:rPr lang="en-US" sz="1400" dirty="0"/>
              <a:t>The future of NEO and how quickly dapps will begin to appear on the platform.</a:t>
            </a:r>
          </a:p>
          <a:p>
            <a:pPr>
              <a:spcBef>
                <a:spcPts val="200"/>
              </a:spcBef>
            </a:pPr>
            <a:r>
              <a:rPr lang="en-US" sz="1400" dirty="0"/>
              <a:t>How is NEO different, what problem does it solve and how. Thanks in advance</a:t>
            </a:r>
          </a:p>
          <a:p>
            <a:pPr>
              <a:spcBef>
                <a:spcPts val="200"/>
              </a:spcBef>
            </a:pPr>
            <a:r>
              <a:rPr lang="en-US" sz="1400" dirty="0"/>
              <a:t>how to build smart contracts</a:t>
            </a:r>
          </a:p>
          <a:p>
            <a:pPr>
              <a:spcBef>
                <a:spcPts val="200"/>
              </a:spcBef>
            </a:pPr>
            <a:r>
              <a:rPr lang="en-US" sz="1400" dirty="0"/>
              <a:t>Getting into blockchain development</a:t>
            </a:r>
          </a:p>
          <a:p>
            <a:pPr>
              <a:spcBef>
                <a:spcPts val="200"/>
              </a:spcBef>
            </a:pPr>
            <a:r>
              <a:rPr lang="en-US" sz="1400" dirty="0"/>
              <a:t>How does NEO compare to Ethereum, ICON and Qtum with respect to both technical goals and end-vision. More generally, where does NEO see itself fitting in the ecosystem among other platform blockchains?</a:t>
            </a:r>
          </a:p>
          <a:p>
            <a:pPr>
              <a:spcBef>
                <a:spcPts val="200"/>
              </a:spcBef>
            </a:pPr>
            <a:r>
              <a:rPr lang="en-US" sz="1400" dirty="0"/>
              <a:t>How what Dapps are being developed on the NEO platform from Local area and how they can be supported.</a:t>
            </a:r>
          </a:p>
          <a:p>
            <a:pPr marL="0" indent="0">
              <a:spcBef>
                <a:spcPts val="200"/>
              </a:spcBef>
              <a:buNone/>
            </a:pPr>
            <a:endParaRPr lang="en-US" sz="1400" dirty="0"/>
          </a:p>
        </p:txBody>
      </p:sp>
      <p:sp>
        <p:nvSpPr>
          <p:cNvPr id="6" name="Slide Number Placeholder 5">
            <a:extLst>
              <a:ext uri="{FF2B5EF4-FFF2-40B4-BE49-F238E27FC236}">
                <a16:creationId xmlns:a16="http://schemas.microsoft.com/office/drawing/2014/main" id="{3D8FE4A3-4C5D-454B-85DC-8B0BC31C886D}"/>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Content Placeholder 2">
            <a:extLst>
              <a:ext uri="{FF2B5EF4-FFF2-40B4-BE49-F238E27FC236}">
                <a16:creationId xmlns:a16="http://schemas.microsoft.com/office/drawing/2014/main" id="{3A8635AA-671A-4A0D-8BFD-64F802E12E04}"/>
              </a:ext>
            </a:extLst>
          </p:cNvPr>
          <p:cNvSpPr txBox="1">
            <a:spLocks/>
          </p:cNvSpPr>
          <p:nvPr/>
        </p:nvSpPr>
        <p:spPr>
          <a:xfrm>
            <a:off x="5672322" y="1271014"/>
            <a:ext cx="4623987" cy="558698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spcBef>
                <a:spcPts val="200"/>
              </a:spcBef>
            </a:pPr>
            <a:r>
              <a:rPr lang="en-US" sz="1400" dirty="0"/>
              <a:t>Road Map regarding the future</a:t>
            </a:r>
          </a:p>
          <a:p>
            <a:pPr>
              <a:spcBef>
                <a:spcPts val="200"/>
              </a:spcBef>
            </a:pPr>
            <a:r>
              <a:rPr lang="en-US" sz="1400" dirty="0"/>
              <a:t>Intro to neo</a:t>
            </a:r>
          </a:p>
          <a:p>
            <a:pPr>
              <a:spcBef>
                <a:spcPts val="200"/>
              </a:spcBef>
            </a:pPr>
            <a:r>
              <a:rPr lang="en-US" sz="1400" dirty="0"/>
              <a:t>NEO ICOs</a:t>
            </a:r>
          </a:p>
          <a:p>
            <a:pPr>
              <a:spcBef>
                <a:spcPts val="200"/>
              </a:spcBef>
            </a:pPr>
            <a:r>
              <a:rPr lang="en-US" sz="1400" dirty="0"/>
              <a:t>Decentralization and large-scale adoption.</a:t>
            </a:r>
          </a:p>
          <a:p>
            <a:pPr>
              <a:spcBef>
                <a:spcPts val="200"/>
              </a:spcBef>
            </a:pPr>
            <a:r>
              <a:rPr lang="en-US" sz="1400" dirty="0"/>
              <a:t>Python smart contract development</a:t>
            </a:r>
          </a:p>
          <a:p>
            <a:pPr>
              <a:spcBef>
                <a:spcPts val="200"/>
              </a:spcBef>
            </a:pPr>
            <a:r>
              <a:rPr lang="en-US" sz="1400" dirty="0"/>
              <a:t>How NEO will be implemented in the future. What sort of benefits can they bring economically. Why go with NEO versus other blockchain solutions?</a:t>
            </a:r>
          </a:p>
          <a:p>
            <a:pPr>
              <a:spcBef>
                <a:spcPts val="200"/>
              </a:spcBef>
            </a:pPr>
            <a:r>
              <a:rPr lang="en-US" sz="1400" dirty="0"/>
              <a:t>Information on NEO based ICOs, also info on trinity and NEX exchange! Thanks!</a:t>
            </a:r>
          </a:p>
          <a:p>
            <a:pPr>
              <a:spcBef>
                <a:spcPts val="200"/>
              </a:spcBef>
            </a:pPr>
            <a:r>
              <a:rPr lang="en-US" sz="1400" dirty="0"/>
              <a:t>resources, local projects or teams</a:t>
            </a:r>
          </a:p>
          <a:p>
            <a:pPr>
              <a:spcBef>
                <a:spcPts val="200"/>
              </a:spcBef>
            </a:pPr>
            <a:r>
              <a:rPr lang="en-US" sz="1400" dirty="0"/>
              <a:t>Elastos</a:t>
            </a:r>
          </a:p>
          <a:p>
            <a:pPr>
              <a:spcBef>
                <a:spcPts val="200"/>
              </a:spcBef>
            </a:pPr>
            <a:r>
              <a:rPr lang="en-US" sz="1400" dirty="0"/>
              <a:t>Let's start at the beginning.</a:t>
            </a:r>
          </a:p>
          <a:p>
            <a:pPr>
              <a:spcBef>
                <a:spcPts val="200"/>
              </a:spcBef>
            </a:pPr>
            <a:r>
              <a:rPr lang="en-US" sz="1400" dirty="0"/>
              <a:t>Am a .NET guy too. Getting started on development</a:t>
            </a:r>
          </a:p>
          <a:p>
            <a:pPr>
              <a:spcBef>
                <a:spcPts val="200"/>
              </a:spcBef>
            </a:pPr>
            <a:r>
              <a:rPr lang="en-US" sz="1400" dirty="0"/>
              <a:t>Technical aspects of programming for Neo, coding, deployment</a:t>
            </a:r>
          </a:p>
          <a:p>
            <a:pPr>
              <a:spcBef>
                <a:spcPts val="200"/>
              </a:spcBef>
            </a:pPr>
            <a:r>
              <a:rPr lang="en-US" sz="1400" dirty="0"/>
              <a:t>Understanding of NEO Blockchain</a:t>
            </a:r>
          </a:p>
          <a:p>
            <a:pPr>
              <a:spcBef>
                <a:spcPts val="200"/>
              </a:spcBef>
            </a:pPr>
            <a:r>
              <a:rPr lang="en-US" sz="1400" dirty="0"/>
              <a:t>Neo origins</a:t>
            </a:r>
          </a:p>
          <a:p>
            <a:pPr>
              <a:spcBef>
                <a:spcPts val="200"/>
              </a:spcBef>
            </a:pPr>
            <a:r>
              <a:rPr lang="en-US" sz="1400" dirty="0"/>
              <a:t>NEO Smart Contract and ICOs</a:t>
            </a:r>
          </a:p>
          <a:p>
            <a:pPr>
              <a:spcBef>
                <a:spcPts val="200"/>
              </a:spcBef>
            </a:pPr>
            <a:r>
              <a:rPr lang="en-US" sz="1400" dirty="0"/>
              <a:t>Technical details</a:t>
            </a:r>
          </a:p>
          <a:p>
            <a:pPr>
              <a:spcBef>
                <a:spcPts val="200"/>
              </a:spcBef>
            </a:pPr>
            <a:r>
              <a:rPr lang="en-US" sz="1400" dirty="0"/>
              <a:t>NEO Development</a:t>
            </a:r>
            <a:endParaRPr lang="en-CA" sz="1400" dirty="0"/>
          </a:p>
        </p:txBody>
      </p:sp>
    </p:spTree>
    <p:extLst>
      <p:ext uri="{BB962C8B-B14F-4D97-AF65-F5344CB8AC3E}">
        <p14:creationId xmlns:p14="http://schemas.microsoft.com/office/powerpoint/2010/main" val="1478455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DED6D-BF5F-4829-B2CF-4DB551F07835}"/>
              </a:ext>
            </a:extLst>
          </p:cNvPr>
          <p:cNvSpPr>
            <a:spLocks noGrp="1"/>
          </p:cNvSpPr>
          <p:nvPr>
            <p:ph type="title"/>
          </p:nvPr>
        </p:nvSpPr>
        <p:spPr/>
        <p:txBody>
          <a:bodyPr/>
          <a:lstStyle/>
          <a:p>
            <a:r>
              <a:rPr lang="en-CA" dirty="0"/>
              <a:t>NEO Whitepaper</a:t>
            </a:r>
          </a:p>
        </p:txBody>
      </p:sp>
      <p:sp>
        <p:nvSpPr>
          <p:cNvPr id="3" name="Text Placeholder 2">
            <a:extLst>
              <a:ext uri="{FF2B5EF4-FFF2-40B4-BE49-F238E27FC236}">
                <a16:creationId xmlns:a16="http://schemas.microsoft.com/office/drawing/2014/main" id="{372BBD3F-BB7B-4C34-B15C-4A27D6C115BC}"/>
              </a:ext>
            </a:extLst>
          </p:cNvPr>
          <p:cNvSpPr>
            <a:spLocks noGrp="1"/>
          </p:cNvSpPr>
          <p:nvPr>
            <p:ph type="body" idx="1"/>
          </p:nvPr>
        </p:nvSpPr>
        <p:spPr/>
        <p:txBody>
          <a:bodyPr>
            <a:normAutofit fontScale="92500" lnSpcReduction="20000"/>
          </a:bodyPr>
          <a:lstStyle/>
          <a:p>
            <a:r>
              <a:rPr lang="en-CA" dirty="0"/>
              <a:t>“NEO is the use of </a:t>
            </a:r>
            <a:r>
              <a:rPr lang="en-CA" b="1" dirty="0"/>
              <a:t>blockchain technology </a:t>
            </a:r>
            <a:r>
              <a:rPr lang="en-CA" dirty="0"/>
              <a:t>and </a:t>
            </a:r>
            <a:r>
              <a:rPr lang="en-CA" b="1" dirty="0"/>
              <a:t>digital identity </a:t>
            </a:r>
            <a:r>
              <a:rPr lang="en-CA" dirty="0"/>
              <a:t>to </a:t>
            </a:r>
            <a:r>
              <a:rPr lang="en-CA" b="1" dirty="0"/>
              <a:t>digitize assets</a:t>
            </a:r>
            <a:r>
              <a:rPr lang="en-CA" dirty="0"/>
              <a:t>, the </a:t>
            </a:r>
            <a:r>
              <a:rPr lang="en-CA" b="1" dirty="0"/>
              <a:t>use of smart contracts for digital assets to be self-managed</a:t>
            </a:r>
            <a:r>
              <a:rPr lang="en-CA" dirty="0"/>
              <a:t>, to achieve [a] </a:t>
            </a:r>
            <a:r>
              <a:rPr lang="en-CA" b="1" dirty="0"/>
              <a:t>“smart economy” with a distributed network</a:t>
            </a:r>
            <a:r>
              <a:rPr lang="en-CA" dirty="0"/>
              <a:t>.”</a:t>
            </a:r>
          </a:p>
        </p:txBody>
      </p:sp>
      <p:sp>
        <p:nvSpPr>
          <p:cNvPr id="4" name="Date Placeholder 3">
            <a:extLst>
              <a:ext uri="{FF2B5EF4-FFF2-40B4-BE49-F238E27FC236}">
                <a16:creationId xmlns:a16="http://schemas.microsoft.com/office/drawing/2014/main" id="{5885AAE2-2A00-4106-9805-D116FE8C29C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C41F9683-C063-40E1-9DE4-03FB59EC633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CC85B363-40FD-417E-8A22-33773D6F50E3}"/>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273385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11189-7E86-4A7E-9C06-FD71B2F449B5}"/>
              </a:ext>
            </a:extLst>
          </p:cNvPr>
          <p:cNvSpPr>
            <a:spLocks noGrp="1"/>
          </p:cNvSpPr>
          <p:nvPr>
            <p:ph type="title"/>
          </p:nvPr>
        </p:nvSpPr>
        <p:spPr/>
        <p:txBody>
          <a:bodyPr/>
          <a:lstStyle/>
          <a:p>
            <a:r>
              <a:rPr lang="en-CA" dirty="0">
                <a:solidFill>
                  <a:srgbClr val="90C226"/>
                </a:solidFill>
              </a:rPr>
              <a:t>What is the NEO Smart Economy?</a:t>
            </a:r>
          </a:p>
        </p:txBody>
      </p:sp>
      <p:grpSp>
        <p:nvGrpSpPr>
          <p:cNvPr id="5" name="Group 4">
            <a:extLst>
              <a:ext uri="{FF2B5EF4-FFF2-40B4-BE49-F238E27FC236}">
                <a16:creationId xmlns:a16="http://schemas.microsoft.com/office/drawing/2014/main" id="{B92DB000-CC26-4FEE-BD2E-33835CAC3CAB}"/>
              </a:ext>
            </a:extLst>
          </p:cNvPr>
          <p:cNvGrpSpPr/>
          <p:nvPr/>
        </p:nvGrpSpPr>
        <p:grpSpPr>
          <a:xfrm>
            <a:off x="4122981" y="1569626"/>
            <a:ext cx="4754935" cy="3603994"/>
            <a:chOff x="4122981" y="1569626"/>
            <a:chExt cx="4754935" cy="3603994"/>
          </a:xfrm>
        </p:grpSpPr>
        <p:sp>
          <p:nvSpPr>
            <p:cNvPr id="10" name="文本框 9"/>
            <p:cNvSpPr txBox="1"/>
            <p:nvPr/>
          </p:nvSpPr>
          <p:spPr>
            <a:xfrm>
              <a:off x="6615309" y="1789730"/>
              <a:ext cx="2043653"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Assets</a:t>
              </a:r>
              <a:endParaRPr kumimoji="1" lang="zh-CN" altLang="en-US" sz="2400" dirty="0">
                <a:solidFill>
                  <a:srgbClr val="90C226"/>
                </a:solidFill>
                <a:ea typeface="MS PGothic" charset="-128"/>
                <a:cs typeface="MS PGothic" charset="-128"/>
              </a:endParaRPr>
            </a:p>
          </p:txBody>
        </p:sp>
        <p:pic>
          <p:nvPicPr>
            <p:cNvPr id="11" name="图片 10"/>
            <p:cNvPicPr>
              <a:picLocks noChangeAspect="1"/>
            </p:cNvPicPr>
            <p:nvPr/>
          </p:nvPicPr>
          <p:blipFill rotWithShape="1">
            <a:blip r:embed="rId2"/>
            <a:srcRect l="14690" t="9939" r="12041" b="12872"/>
            <a:stretch/>
          </p:blipFill>
          <p:spPr>
            <a:xfrm>
              <a:off x="5368852" y="1569626"/>
              <a:ext cx="977030" cy="901875"/>
            </a:xfrm>
            <a:prstGeom prst="rect">
              <a:avLst/>
            </a:prstGeom>
          </p:spPr>
        </p:pic>
        <p:pic>
          <p:nvPicPr>
            <p:cNvPr id="12" name="图片 11"/>
            <p:cNvPicPr>
              <a:picLocks noChangeAspect="1"/>
            </p:cNvPicPr>
            <p:nvPr/>
          </p:nvPicPr>
          <p:blipFill>
            <a:blip r:embed="rId3"/>
            <a:stretch>
              <a:fillRect/>
            </a:stretch>
          </p:blipFill>
          <p:spPr>
            <a:xfrm>
              <a:off x="5291110" y="2916874"/>
              <a:ext cx="1164919" cy="840086"/>
            </a:xfrm>
            <a:prstGeom prst="rect">
              <a:avLst/>
            </a:prstGeom>
          </p:spPr>
        </p:pic>
        <p:sp>
          <p:nvSpPr>
            <p:cNvPr id="13" name="文本框 12"/>
            <p:cNvSpPr txBox="1"/>
            <p:nvPr/>
          </p:nvSpPr>
          <p:spPr>
            <a:xfrm>
              <a:off x="6534543" y="3107051"/>
              <a:ext cx="22894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Digital Identity</a:t>
              </a:r>
              <a:endParaRPr kumimoji="1" lang="zh-CN" altLang="en-US" sz="2400" dirty="0">
                <a:solidFill>
                  <a:srgbClr val="90C226"/>
                </a:solidFill>
                <a:ea typeface="MS PGothic" charset="-128"/>
                <a:cs typeface="MS PGothic" charset="-128"/>
              </a:endParaRPr>
            </a:p>
          </p:txBody>
        </p:sp>
        <p:pic>
          <p:nvPicPr>
            <p:cNvPr id="14" name="图片 13"/>
            <p:cNvPicPr>
              <a:picLocks noChangeAspect="1"/>
            </p:cNvPicPr>
            <p:nvPr/>
          </p:nvPicPr>
          <p:blipFill rotWithShape="1">
            <a:blip r:embed="rId4"/>
            <a:srcRect l="14511" t="9829" r="13434"/>
            <a:stretch/>
          </p:blipFill>
          <p:spPr>
            <a:xfrm>
              <a:off x="5512417" y="4402907"/>
              <a:ext cx="739037" cy="770713"/>
            </a:xfrm>
            <a:prstGeom prst="rect">
              <a:avLst/>
            </a:prstGeom>
          </p:spPr>
        </p:pic>
        <p:sp>
          <p:nvSpPr>
            <p:cNvPr id="16" name="文本框 15"/>
            <p:cNvSpPr txBox="1"/>
            <p:nvPr/>
          </p:nvSpPr>
          <p:spPr>
            <a:xfrm>
              <a:off x="6396939" y="4508688"/>
              <a:ext cx="2480977" cy="461665"/>
            </a:xfrm>
            <a:prstGeom prst="rect">
              <a:avLst/>
            </a:prstGeom>
            <a:noFill/>
          </p:spPr>
          <p:txBody>
            <a:bodyPr wrap="square" rtlCol="0">
              <a:spAutoFit/>
            </a:bodyPr>
            <a:lstStyle/>
            <a:p>
              <a:pPr algn="ctr"/>
              <a:r>
                <a:rPr kumimoji="1" lang="en-US" altLang="zh-CN" sz="2400" dirty="0">
                  <a:solidFill>
                    <a:srgbClr val="90C226"/>
                  </a:solidFill>
                  <a:ea typeface="MS PGothic" charset="-128"/>
                  <a:cs typeface="MS PGothic" charset="-128"/>
                </a:rPr>
                <a:t>Smart Contracts</a:t>
              </a:r>
              <a:endParaRPr kumimoji="1" lang="zh-CN" altLang="en-US" sz="2400" dirty="0">
                <a:solidFill>
                  <a:srgbClr val="90C226"/>
                </a:solidFill>
                <a:ea typeface="MS PGothic" charset="-128"/>
                <a:cs typeface="MS PGothic" charset="-128"/>
              </a:endParaRPr>
            </a:p>
          </p:txBody>
        </p:sp>
        <p:sp>
          <p:nvSpPr>
            <p:cNvPr id="18" name="文本框 17"/>
            <p:cNvSpPr txBox="1"/>
            <p:nvPr/>
          </p:nvSpPr>
          <p:spPr>
            <a:xfrm>
              <a:off x="7429059" y="2471500"/>
              <a:ext cx="397910"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sp>
          <p:nvSpPr>
            <p:cNvPr id="19" name="文本框 18"/>
            <p:cNvSpPr txBox="1"/>
            <p:nvPr/>
          </p:nvSpPr>
          <p:spPr>
            <a:xfrm>
              <a:off x="7434642" y="3943400"/>
              <a:ext cx="322339" cy="461665"/>
            </a:xfrm>
            <a:prstGeom prst="rect">
              <a:avLst/>
            </a:prstGeom>
            <a:noFill/>
          </p:spPr>
          <p:txBody>
            <a:bodyPr wrap="square" rtlCol="0">
              <a:spAutoFit/>
            </a:bodyPr>
            <a:lstStyle/>
            <a:p>
              <a:r>
                <a:rPr kumimoji="1" lang="en-US" altLang="zh-CN" sz="2400" dirty="0">
                  <a:solidFill>
                    <a:srgbClr val="90C226"/>
                  </a:solidFill>
                </a:rPr>
                <a:t>+</a:t>
              </a:r>
              <a:endParaRPr kumimoji="1" lang="zh-CN" altLang="en-US" sz="2400" dirty="0">
                <a:solidFill>
                  <a:srgbClr val="90C226"/>
                </a:solidFill>
              </a:endParaRPr>
            </a:p>
          </p:txBody>
        </p:sp>
        <p:grpSp>
          <p:nvGrpSpPr>
            <p:cNvPr id="4" name="Group 3">
              <a:extLst>
                <a:ext uri="{FF2B5EF4-FFF2-40B4-BE49-F238E27FC236}">
                  <a16:creationId xmlns:a16="http://schemas.microsoft.com/office/drawing/2014/main" id="{32BB0DFC-0C9F-443A-A749-C2896FD37038}"/>
                </a:ext>
              </a:extLst>
            </p:cNvPr>
            <p:cNvGrpSpPr/>
            <p:nvPr/>
          </p:nvGrpSpPr>
          <p:grpSpPr>
            <a:xfrm>
              <a:off x="4122981" y="3313584"/>
              <a:ext cx="529234" cy="230832"/>
              <a:chOff x="9028044" y="3240452"/>
              <a:chExt cx="529234" cy="230832"/>
            </a:xfrm>
          </p:grpSpPr>
          <p:sp>
            <p:nvSpPr>
              <p:cNvPr id="23" name="矩形 22"/>
              <p:cNvSpPr/>
              <p:nvPr/>
            </p:nvSpPr>
            <p:spPr>
              <a:xfrm flipV="1">
                <a:off x="9028045" y="3240452"/>
                <a:ext cx="529233"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n>
                    <a:solidFill>
                      <a:schemeClr val="tx1">
                        <a:lumMod val="50000"/>
                        <a:lumOff val="50000"/>
                      </a:schemeClr>
                    </a:solidFill>
                  </a:ln>
                  <a:solidFill>
                    <a:srgbClr val="90C226"/>
                  </a:solidFill>
                </a:endParaRPr>
              </a:p>
            </p:txBody>
          </p:sp>
          <p:sp>
            <p:nvSpPr>
              <p:cNvPr id="24" name="矩形 23"/>
              <p:cNvSpPr/>
              <p:nvPr/>
            </p:nvSpPr>
            <p:spPr>
              <a:xfrm>
                <a:off x="9028044" y="3425565"/>
                <a:ext cx="529234" cy="45719"/>
              </a:xfrm>
              <a:prstGeom prst="rect">
                <a:avLst/>
              </a:prstGeom>
              <a:solidFill>
                <a:srgbClr val="90C2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90C226"/>
                  </a:solidFill>
                </a:endParaRPr>
              </a:p>
            </p:txBody>
          </p:sp>
        </p:grpSp>
      </p:grpSp>
      <p:grpSp>
        <p:nvGrpSpPr>
          <p:cNvPr id="2" name="Group 1">
            <a:extLst>
              <a:ext uri="{FF2B5EF4-FFF2-40B4-BE49-F238E27FC236}">
                <a16:creationId xmlns:a16="http://schemas.microsoft.com/office/drawing/2014/main" id="{A9EEC04D-9404-4BD8-AC0E-7C4536501F33}"/>
              </a:ext>
            </a:extLst>
          </p:cNvPr>
          <p:cNvGrpSpPr/>
          <p:nvPr/>
        </p:nvGrpSpPr>
        <p:grpSpPr>
          <a:xfrm>
            <a:off x="870308" y="2322576"/>
            <a:ext cx="2392471" cy="2369279"/>
            <a:chOff x="-1196236" y="3577860"/>
            <a:chExt cx="2392471" cy="2246278"/>
          </a:xfrm>
        </p:grpSpPr>
        <p:sp>
          <p:nvSpPr>
            <p:cNvPr id="25" name="椭圆 24"/>
            <p:cNvSpPr/>
            <p:nvPr/>
          </p:nvSpPr>
          <p:spPr>
            <a:xfrm>
              <a:off x="-1196236" y="3577860"/>
              <a:ext cx="2392471" cy="2246278"/>
            </a:xfrm>
            <a:prstGeom prst="ellips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p:cNvSpPr txBox="1"/>
            <p:nvPr/>
          </p:nvSpPr>
          <p:spPr>
            <a:xfrm>
              <a:off x="-856405" y="4092127"/>
              <a:ext cx="1703539" cy="1200329"/>
            </a:xfrm>
            <a:prstGeom prst="rect">
              <a:avLst/>
            </a:prstGeom>
            <a:noFill/>
          </p:spPr>
          <p:txBody>
            <a:bodyPr wrap="square" rtlCol="0">
              <a:spAutoFit/>
            </a:bodyPr>
            <a:lstStyle/>
            <a:p>
              <a:pPr algn="ctr"/>
              <a:r>
                <a:rPr kumimoji="1" lang="en-US" altLang="zh-CN" sz="2400" dirty="0">
                  <a:solidFill>
                    <a:schemeClr val="bg1"/>
                  </a:solidFill>
                  <a:ea typeface="MS PGothic" charset="-128"/>
                  <a:cs typeface="MS PGothic" charset="-128"/>
                </a:rPr>
                <a:t>NEO</a:t>
              </a:r>
            </a:p>
            <a:p>
              <a:pPr algn="ctr"/>
              <a:r>
                <a:rPr kumimoji="1" lang="en-US" altLang="zh-CN" sz="2400" dirty="0">
                  <a:solidFill>
                    <a:schemeClr val="bg1"/>
                  </a:solidFill>
                  <a:ea typeface="MS PGothic" charset="-128"/>
                  <a:cs typeface="MS PGothic" charset="-128"/>
                </a:rPr>
                <a:t>Smart Economy</a:t>
              </a:r>
              <a:endParaRPr kumimoji="1" lang="zh-CN" altLang="en-US" sz="2400" dirty="0">
                <a:solidFill>
                  <a:schemeClr val="bg1"/>
                </a:solidFill>
                <a:ea typeface="MS PGothic" charset="-128"/>
                <a:cs typeface="MS PGothic" charset="-128"/>
              </a:endParaRPr>
            </a:p>
          </p:txBody>
        </p:sp>
      </p:grpSp>
      <p:sp>
        <p:nvSpPr>
          <p:cNvPr id="17" name="Rectangle 16">
            <a:extLst>
              <a:ext uri="{FF2B5EF4-FFF2-40B4-BE49-F238E27FC236}">
                <a16:creationId xmlns:a16="http://schemas.microsoft.com/office/drawing/2014/main" id="{A3018147-590A-4FEA-A5F3-F6E0C9F28571}"/>
              </a:ext>
            </a:extLst>
          </p:cNvPr>
          <p:cNvSpPr/>
          <p:nvPr/>
        </p:nvSpPr>
        <p:spPr>
          <a:xfrm>
            <a:off x="677334" y="5522092"/>
            <a:ext cx="10258489" cy="830997"/>
          </a:xfrm>
          <a:prstGeom prst="rect">
            <a:avLst/>
          </a:prstGeom>
        </p:spPr>
        <p:txBody>
          <a:bodyPr wrap="square">
            <a:spAutoFit/>
          </a:bodyPr>
          <a:lstStyle/>
          <a:p>
            <a:r>
              <a:rPr lang="en-CA" sz="2400" dirty="0"/>
              <a:t>Future world where the boundary between real assets in the physical world and digital assets in the digital world has been removed.</a:t>
            </a:r>
          </a:p>
        </p:txBody>
      </p:sp>
    </p:spTree>
    <p:extLst>
      <p:ext uri="{BB962C8B-B14F-4D97-AF65-F5344CB8AC3E}">
        <p14:creationId xmlns:p14="http://schemas.microsoft.com/office/powerpoint/2010/main" val="42668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234C85-8215-4E4A-966C-7D3826DCBC36}"/>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16E3D37C-A663-48E8-8FC1-97D21D454C2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57005606-4875-41E8-85DD-05A46704EDF1}"/>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5" name="Picture 4">
            <a:extLst>
              <a:ext uri="{FF2B5EF4-FFF2-40B4-BE49-F238E27FC236}">
                <a16:creationId xmlns:a16="http://schemas.microsoft.com/office/drawing/2014/main" id="{8B76CA42-760B-4BD1-A1AE-84FDBA1D11F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871181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2C8D1-5EC4-4C4E-92A6-C4CE78C2AC93}"/>
              </a:ext>
            </a:extLst>
          </p:cNvPr>
          <p:cNvSpPr>
            <a:spLocks noGrp="1"/>
          </p:cNvSpPr>
          <p:nvPr>
            <p:ph type="title"/>
          </p:nvPr>
        </p:nvSpPr>
        <p:spPr/>
        <p:txBody>
          <a:bodyPr/>
          <a:lstStyle/>
          <a:p>
            <a:r>
              <a:rPr lang="en-CA" dirty="0"/>
              <a:t>NEO Decentralized Applications (Use Cases)</a:t>
            </a:r>
          </a:p>
        </p:txBody>
      </p:sp>
      <p:sp>
        <p:nvSpPr>
          <p:cNvPr id="3" name="Content Placeholder 2">
            <a:extLst>
              <a:ext uri="{FF2B5EF4-FFF2-40B4-BE49-F238E27FC236}">
                <a16:creationId xmlns:a16="http://schemas.microsoft.com/office/drawing/2014/main" id="{174EBED1-1BC4-4097-9C5B-6652CF0FF130}"/>
              </a:ext>
            </a:extLst>
          </p:cNvPr>
          <p:cNvSpPr>
            <a:spLocks noGrp="1"/>
          </p:cNvSpPr>
          <p:nvPr>
            <p:ph sz="half" idx="1"/>
          </p:nvPr>
        </p:nvSpPr>
        <p:spPr/>
        <p:txBody>
          <a:bodyPr>
            <a:normAutofit/>
          </a:bodyPr>
          <a:lstStyle/>
          <a:p>
            <a:r>
              <a:rPr lang="en-CA" dirty="0"/>
              <a:t>Smart fund</a:t>
            </a:r>
          </a:p>
          <a:p>
            <a:r>
              <a:rPr lang="en-CA" dirty="0"/>
              <a:t>AI-assisted legal smart contracts</a:t>
            </a:r>
          </a:p>
          <a:p>
            <a:r>
              <a:rPr lang="en-CA" dirty="0"/>
              <a:t>Social networking</a:t>
            </a:r>
          </a:p>
          <a:p>
            <a:r>
              <a:rPr lang="en-CA" dirty="0"/>
              <a:t>Automated tokens liquidity providers</a:t>
            </a:r>
          </a:p>
          <a:p>
            <a:r>
              <a:rPr lang="en-CA" dirty="0"/>
              <a:t>Decentralized exchange</a:t>
            </a:r>
          </a:p>
          <a:p>
            <a:r>
              <a:rPr lang="en-CA" dirty="0"/>
              <a:t>Secure communications protocol</a:t>
            </a:r>
          </a:p>
        </p:txBody>
      </p:sp>
      <p:sp>
        <p:nvSpPr>
          <p:cNvPr id="7" name="Content Placeholder 6">
            <a:extLst>
              <a:ext uri="{FF2B5EF4-FFF2-40B4-BE49-F238E27FC236}">
                <a16:creationId xmlns:a16="http://schemas.microsoft.com/office/drawing/2014/main" id="{47ACE87C-5EC8-41C3-901C-68A2BE7426EF}"/>
              </a:ext>
            </a:extLst>
          </p:cNvPr>
          <p:cNvSpPr>
            <a:spLocks noGrp="1"/>
          </p:cNvSpPr>
          <p:nvPr>
            <p:ph sz="half" idx="2"/>
          </p:nvPr>
        </p:nvSpPr>
        <p:spPr/>
        <p:txBody>
          <a:bodyPr>
            <a:normAutofit/>
          </a:bodyPr>
          <a:lstStyle/>
          <a:p>
            <a:r>
              <a:rPr lang="en-CA" dirty="0"/>
              <a:t>Data exchange market</a:t>
            </a:r>
          </a:p>
          <a:p>
            <a:r>
              <a:rPr lang="en-CA" dirty="0"/>
              <a:t>Intellectual property trading market</a:t>
            </a:r>
          </a:p>
          <a:p>
            <a:r>
              <a:rPr lang="en-CA" dirty="0"/>
              <a:t>Prediction market</a:t>
            </a:r>
          </a:p>
          <a:p>
            <a:r>
              <a:rPr lang="en-CA" dirty="0"/>
              <a:t>Advertising market</a:t>
            </a:r>
          </a:p>
          <a:p>
            <a:r>
              <a:rPr lang="en-CA" dirty="0"/>
              <a:t>Hashpower market </a:t>
            </a:r>
          </a:p>
          <a:p>
            <a:r>
              <a:rPr lang="en-CA" dirty="0"/>
              <a:t>NeoGas market</a:t>
            </a:r>
          </a:p>
          <a:p>
            <a:endParaRPr lang="en-CA" dirty="0"/>
          </a:p>
        </p:txBody>
      </p:sp>
      <p:sp>
        <p:nvSpPr>
          <p:cNvPr id="4" name="Date Placeholder 3">
            <a:extLst>
              <a:ext uri="{FF2B5EF4-FFF2-40B4-BE49-F238E27FC236}">
                <a16:creationId xmlns:a16="http://schemas.microsoft.com/office/drawing/2014/main" id="{4CCD50DA-6425-4D9E-93E7-00EFD7BCE8F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31BA81C2-39EC-498B-916C-411A25EA1AC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62291BA9-514C-4D55-8A61-CBDD4C52A500}"/>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947595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normAutofit lnSpcReduction="10000"/>
          </a:bodyPr>
          <a:lstStyle/>
          <a:p>
            <a:r>
              <a:rPr lang="en-CA" dirty="0"/>
              <a:t>Dual Cryptocurrency Model: NEO and NeoGas</a:t>
            </a:r>
          </a:p>
          <a:p>
            <a:r>
              <a:rPr lang="en-CA" dirty="0"/>
              <a:t>NEO</a:t>
            </a:r>
          </a:p>
          <a:p>
            <a:pPr lvl="1"/>
            <a:r>
              <a:rPr lang="en-CA" dirty="0"/>
              <a:t>NEO Whitepaper: “right to manage the network”</a:t>
            </a:r>
          </a:p>
          <a:p>
            <a:pPr lvl="2"/>
            <a:r>
              <a:rPr lang="en-CA" dirty="0"/>
              <a:t>“Bookkeeping, network parameter change, and so on”</a:t>
            </a:r>
          </a:p>
          <a:p>
            <a:pPr lvl="1"/>
            <a:r>
              <a:rPr lang="en-CA" dirty="0"/>
              <a:t>100 million total tokens</a:t>
            </a:r>
          </a:p>
          <a:p>
            <a:pPr lvl="1"/>
            <a:r>
              <a:rPr lang="en-CA" dirty="0"/>
              <a:t>Not divisible: minimum unit = 1 NEO</a:t>
            </a:r>
          </a:p>
          <a:p>
            <a:r>
              <a:rPr lang="en-CA" dirty="0"/>
              <a:t>NeoGas (GAS)</a:t>
            </a:r>
          </a:p>
          <a:p>
            <a:pPr lvl="1"/>
            <a:r>
              <a:rPr lang="en-CA" dirty="0"/>
              <a:t>NEO Whitepaper: “fuel token”</a:t>
            </a:r>
          </a:p>
          <a:p>
            <a:pPr lvl="2"/>
            <a:r>
              <a:rPr lang="en-CA" dirty="0"/>
              <a:t>“Network charges for the operation and storage of tokens and smart contracts”</a:t>
            </a:r>
          </a:p>
          <a:p>
            <a:pPr lvl="2"/>
            <a:r>
              <a:rPr lang="en-CA" dirty="0"/>
              <a:t>“Creating economic incentives for bookkeepers and preventing abuse of resources”</a:t>
            </a:r>
          </a:p>
          <a:p>
            <a:pPr lvl="1"/>
            <a:r>
              <a:rPr lang="en-CA" dirty="0"/>
              <a:t>Maximum of 100 million tokens</a:t>
            </a:r>
          </a:p>
          <a:p>
            <a:pPr lvl="1"/>
            <a:r>
              <a:rPr lang="en-CA" dirty="0"/>
              <a:t>Divisible: minimum unit = 0.000,000,01 GAS</a:t>
            </a:r>
          </a:p>
          <a:p>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527338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Economic Model</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Genesis Block 0</a:t>
            </a:r>
          </a:p>
          <a:p>
            <a:pPr lvl="1"/>
            <a:r>
              <a:rPr lang="en-CA" dirty="0"/>
              <a:t>“100 million NEOs was generated”</a:t>
            </a:r>
          </a:p>
          <a:p>
            <a:pPr lvl="1"/>
            <a:r>
              <a:rPr lang="en-CA" dirty="0"/>
              <a:t>“Zero GAS was generated”</a:t>
            </a:r>
          </a:p>
          <a:p>
            <a:r>
              <a:rPr lang="en-CA" dirty="0"/>
              <a:t>“100 million GAS, corresponding to the 100 million NEO, will be generated through a decay algorithm in about 22 years time to addresses holding NEO”</a:t>
            </a:r>
          </a:p>
          <a:p>
            <a:r>
              <a:rPr lang="en-CA" dirty="0"/>
              <a:t>“If NOE is transferred to a new address, the subsequent GAS generated will be credited to the new address”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879739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p:txBody>
          <a:bodyPr/>
          <a:lstStyle/>
          <a:p>
            <a:r>
              <a:rPr lang="en-CA" dirty="0"/>
              <a:t>NEO</a:t>
            </a:r>
          </a:p>
          <a:p>
            <a:r>
              <a:rPr lang="en-CA" dirty="0"/>
              <a:t>First 50 million NEO</a:t>
            </a:r>
          </a:p>
          <a:p>
            <a:pPr lvl="1"/>
            <a:r>
              <a:rPr lang="en-CA" dirty="0"/>
              <a:t>“50 million NEO has been distributed proportionately to supporters of NEO during the crowdfunding”</a:t>
            </a:r>
          </a:p>
          <a:p>
            <a:r>
              <a:rPr lang="en-CA" dirty="0"/>
              <a:t>Second 50 million NEO</a:t>
            </a:r>
          </a:p>
          <a:p>
            <a:pPr lvl="1"/>
            <a:r>
              <a:rPr lang="en-CA" dirty="0"/>
              <a:t>“10 million tokens (10% of total) – motivate NEO developers and NEO Council members”</a:t>
            </a:r>
          </a:p>
          <a:p>
            <a:pPr lvl="1"/>
            <a:r>
              <a:rPr lang="en-CA" dirty="0"/>
              <a:t>“10 million tokens (10% of total) – motivate developers in the NEO ecosystem”</a:t>
            </a:r>
          </a:p>
          <a:p>
            <a:pPr lvl="1"/>
            <a:r>
              <a:rPr lang="en-CA" dirty="0"/>
              <a:t>“15 million tokens (15% of total) – cross-investment in other blockchain projects (owned by the NEO Council and only used for NEO projects)”</a:t>
            </a:r>
          </a:p>
          <a:p>
            <a:pPr lvl="1"/>
            <a:r>
              <a:rPr lang="en-CA" dirty="0"/>
              <a:t>“15 million tokens (15% of total) – retained as contingency”</a:t>
            </a:r>
          </a:p>
          <a:p>
            <a:pPr lvl="1"/>
            <a:r>
              <a:rPr lang="en-CA" dirty="0"/>
              <a:t>“Annual use of NEO in principle should not exceed 15 million tokens”</a:t>
            </a:r>
          </a:p>
          <a:p>
            <a:pPr marL="0" indent="0">
              <a:buNone/>
            </a:pPr>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3129E9CE-D22C-492C-BB66-E58DCBE68DBD}"/>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41CF97D7-6613-49B2-904D-9D65A9D9194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9AD6B48-72CB-486F-8A1C-538AB21DB5A1}"/>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026372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6909EA-8CAA-4957-B8A8-37700D6AFE0D}"/>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BC1E232-ACA9-4860-B3FF-4FC1EDD4CFBC}"/>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384B8FFE-4762-404A-A148-7A87E6A6A98B}"/>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5" name="Picture 4">
            <a:extLst>
              <a:ext uri="{FF2B5EF4-FFF2-40B4-BE49-F238E27FC236}">
                <a16:creationId xmlns:a16="http://schemas.microsoft.com/office/drawing/2014/main" id="{2051D09A-EE81-457A-90C7-7D16110114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27351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US" dirty="0"/>
              <a:t>NEO Management Model: Distribution Mechanism</a:t>
            </a:r>
            <a:endParaRPr lang="en-CA" dirty="0"/>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fontScale="92500" lnSpcReduction="20000"/>
          </a:bodyPr>
          <a:lstStyle/>
          <a:p>
            <a:r>
              <a:rPr lang="en-CA" dirty="0"/>
              <a:t>GAS</a:t>
            </a:r>
          </a:p>
          <a:p>
            <a:r>
              <a:rPr lang="en-CA" dirty="0"/>
              <a:t>“GAS is generated for each new block. The initial amount of GAS is zero.”</a:t>
            </a:r>
          </a:p>
          <a:p>
            <a:r>
              <a:rPr lang="en-CA" dirty="0"/>
              <a:t>“With the increasing rate of new block generation, the total limit of 100 million GAS will be achieved in about 22 years.”</a:t>
            </a:r>
          </a:p>
          <a:p>
            <a:r>
              <a:rPr lang="en-CA" dirty="0"/>
              <a:t>“Interval between blocks is 15-20 seconds. 2 million blocks are generated in about one year.”</a:t>
            </a:r>
          </a:p>
          <a:p>
            <a:r>
              <a:rPr lang="en-CA" dirty="0"/>
              <a:t>“Initial GAS generation will be 8 GAS per block.”</a:t>
            </a:r>
          </a:p>
          <a:p>
            <a:r>
              <a:rPr lang="en-CA" dirty="0"/>
              <a:t>“Annual reduction of 1 GAS per block, per year, to coincide with the passing of every 2 millions blocks.”</a:t>
            </a:r>
          </a:p>
          <a:p>
            <a:r>
              <a:rPr lang="en-CA" dirty="0"/>
              <a:t>“Reduction will continue down to just 1 GAS per block and will be held at that rate for around 22 years.”</a:t>
            </a:r>
          </a:p>
          <a:p>
            <a:r>
              <a:rPr lang="en-CA" dirty="0"/>
              <a:t>“After the 44 millionth block, the total GAS generated will have reached 100 million and from this point on there will be no further [GAS] generation from new blocks.”</a:t>
            </a:r>
          </a:p>
          <a:p>
            <a:r>
              <a:rPr lang="en-CA" dirty="0"/>
              <a:t>“Release curve: 16% of total GAS will be created in the first year, 52% of the GAS will be created in the first four years, and 80% will be created in the first 12 years.”</a:t>
            </a:r>
          </a:p>
          <a:p>
            <a:r>
              <a:rPr lang="en-CA" dirty="0"/>
              <a:t>“Gas will be distributed proportionally in accordance with the NEO holding ratio, recorded in the corresponding addresses.”</a:t>
            </a:r>
          </a:p>
          <a:p>
            <a:pPr lvl="1"/>
            <a:endParaRPr lang="en-CA" dirty="0"/>
          </a:p>
          <a:p>
            <a:pPr lvl="1"/>
            <a:endParaRPr lang="en-CA" dirty="0"/>
          </a:p>
        </p:txBody>
      </p:sp>
    </p:spTree>
    <p:extLst>
      <p:ext uri="{BB962C8B-B14F-4D97-AF65-F5344CB8AC3E}">
        <p14:creationId xmlns:p14="http://schemas.microsoft.com/office/powerpoint/2010/main" val="526909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1C6BE-4CF8-4D9E-9325-EBB5634787F8}"/>
              </a:ext>
            </a:extLst>
          </p:cNvPr>
          <p:cNvSpPr>
            <a:spLocks noGrp="1"/>
          </p:cNvSpPr>
          <p:nvPr>
            <p:ph type="title"/>
          </p:nvPr>
        </p:nvSpPr>
        <p:spPr/>
        <p:txBody>
          <a:bodyPr/>
          <a:lstStyle/>
          <a:p>
            <a:r>
              <a:rPr lang="en-CA" dirty="0"/>
              <a:t>NEO Management Model: Governance Mechanism</a:t>
            </a:r>
          </a:p>
        </p:txBody>
      </p:sp>
      <p:sp>
        <p:nvSpPr>
          <p:cNvPr id="3" name="Content Placeholder 2">
            <a:extLst>
              <a:ext uri="{FF2B5EF4-FFF2-40B4-BE49-F238E27FC236}">
                <a16:creationId xmlns:a16="http://schemas.microsoft.com/office/drawing/2014/main" id="{677F73AE-9668-43B7-8252-AF78BF8EC35F}"/>
              </a:ext>
            </a:extLst>
          </p:cNvPr>
          <p:cNvSpPr>
            <a:spLocks noGrp="1"/>
          </p:cNvSpPr>
          <p:nvPr>
            <p:ph idx="1"/>
          </p:nvPr>
        </p:nvSpPr>
        <p:spPr>
          <a:xfrm>
            <a:off x="677333" y="1801906"/>
            <a:ext cx="10304431" cy="4827493"/>
          </a:xfrm>
        </p:spPr>
        <p:txBody>
          <a:bodyPr>
            <a:normAutofit/>
          </a:bodyPr>
          <a:lstStyle/>
          <a:p>
            <a:r>
              <a:rPr lang="en-CA" dirty="0"/>
              <a:t>Chain Governance</a:t>
            </a:r>
          </a:p>
          <a:p>
            <a:pPr lvl="1"/>
            <a:r>
              <a:rPr lang="en-CA" dirty="0"/>
              <a:t>“NEO Token Holders are the network owners and managers, managing the network through voting in the network.”</a:t>
            </a:r>
          </a:p>
          <a:p>
            <a:pPr lvl="1"/>
            <a:r>
              <a:rPr lang="en-CA" dirty="0"/>
              <a:t>“Using GAS generated from NEO to utilize the functions of the network.”</a:t>
            </a:r>
          </a:p>
          <a:p>
            <a:r>
              <a:rPr lang="en-CA" dirty="0"/>
              <a:t>Off-Chain Governance</a:t>
            </a:r>
          </a:p>
          <a:p>
            <a:pPr lvl="1"/>
            <a:r>
              <a:rPr lang="en-CA" dirty="0"/>
              <a:t>“NEO Council consists of the founding members of the NEO project.”</a:t>
            </a:r>
          </a:p>
          <a:p>
            <a:pPr lvl="1"/>
            <a:r>
              <a:rPr lang="en-CA" dirty="0"/>
              <a:t>“Under which the management committee, technical committee and the secretariat, respectively, are responsible for the strategic decision-making, technical decision-making, and specific implementation.”</a:t>
            </a:r>
          </a:p>
          <a:p>
            <a:pPr lvl="1"/>
            <a:r>
              <a:rPr lang="en-CA" dirty="0"/>
              <a:t>“NEO Council is responsible to the NEO Community for the promotion and development of the NEO ecosystem as its primary objective.”</a:t>
            </a:r>
          </a:p>
          <a:p>
            <a:pPr lvl="1"/>
            <a:endParaRPr lang="en-CA" dirty="0"/>
          </a:p>
        </p:txBody>
      </p:sp>
    </p:spTree>
    <p:extLst>
      <p:ext uri="{BB962C8B-B14F-4D97-AF65-F5344CB8AC3E}">
        <p14:creationId xmlns:p14="http://schemas.microsoft.com/office/powerpoint/2010/main" val="763650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C7070-71C5-4565-AF2C-C28E127F4CF3}"/>
              </a:ext>
            </a:extLst>
          </p:cNvPr>
          <p:cNvSpPr>
            <a:spLocks noGrp="1"/>
          </p:cNvSpPr>
          <p:nvPr>
            <p:ph type="title"/>
          </p:nvPr>
        </p:nvSpPr>
        <p:spPr/>
        <p:txBody>
          <a:bodyPr/>
          <a:lstStyle/>
          <a:p>
            <a:r>
              <a:rPr lang="en-CA" dirty="0"/>
              <a:t>NEO Themes You’ve Asked About – Thank you!</a:t>
            </a:r>
          </a:p>
        </p:txBody>
      </p:sp>
      <p:sp>
        <p:nvSpPr>
          <p:cNvPr id="3" name="Content Placeholder 2">
            <a:extLst>
              <a:ext uri="{FF2B5EF4-FFF2-40B4-BE49-F238E27FC236}">
                <a16:creationId xmlns:a16="http://schemas.microsoft.com/office/drawing/2014/main" id="{854BB6A6-E046-4B38-9A4F-52CBECA17669}"/>
              </a:ext>
            </a:extLst>
          </p:cNvPr>
          <p:cNvSpPr>
            <a:spLocks noGrp="1"/>
          </p:cNvSpPr>
          <p:nvPr>
            <p:ph idx="1"/>
          </p:nvPr>
        </p:nvSpPr>
        <p:spPr>
          <a:xfrm>
            <a:off x="677333" y="1801906"/>
            <a:ext cx="10304431" cy="5056093"/>
          </a:xfrm>
        </p:spPr>
        <p:txBody>
          <a:bodyPr>
            <a:normAutofit/>
          </a:bodyPr>
          <a:lstStyle/>
          <a:p>
            <a:r>
              <a:rPr lang="en-CA" dirty="0"/>
              <a:t>Distributed Application (dApp) Development</a:t>
            </a:r>
          </a:p>
          <a:p>
            <a:pPr lvl="1"/>
            <a:r>
              <a:rPr lang="en-CA" dirty="0"/>
              <a:t>How to start / Start at the beginning / .NET / Python</a:t>
            </a:r>
          </a:p>
          <a:p>
            <a:r>
              <a:rPr lang="en-CA" dirty="0"/>
              <a:t>Technical Details / Architecture</a:t>
            </a:r>
          </a:p>
          <a:p>
            <a:r>
              <a:rPr lang="en-CA" dirty="0"/>
              <a:t>Future of NEO</a:t>
            </a:r>
          </a:p>
          <a:p>
            <a:r>
              <a:rPr lang="en-CA" dirty="0"/>
              <a:t>NEO Adoption</a:t>
            </a:r>
          </a:p>
          <a:p>
            <a:r>
              <a:rPr lang="en-CA" dirty="0"/>
              <a:t>Jobs</a:t>
            </a:r>
          </a:p>
          <a:p>
            <a:r>
              <a:rPr lang="en-CA" dirty="0"/>
              <a:t>How is NEO different?</a:t>
            </a:r>
          </a:p>
          <a:p>
            <a:pPr lvl="1"/>
            <a:r>
              <a:rPr lang="en-CA" dirty="0"/>
              <a:t>How is it better than the other blockchains</a:t>
            </a:r>
          </a:p>
          <a:p>
            <a:pPr lvl="1"/>
            <a:r>
              <a:rPr lang="en-CA" dirty="0"/>
              <a:t>How does it compare with Ethereum, etc. …</a:t>
            </a:r>
          </a:p>
          <a:p>
            <a:pPr lvl="1"/>
            <a:r>
              <a:rPr lang="en-CA" dirty="0"/>
              <a:t>Co-existence with the other blockchains</a:t>
            </a:r>
          </a:p>
          <a:p>
            <a:pPr lvl="1"/>
            <a:r>
              <a:rPr lang="en-CA" dirty="0"/>
              <a:t>ETH, </a:t>
            </a:r>
            <a:r>
              <a:rPr lang="en-US" dirty="0"/>
              <a:t>Sidechains, Trinity, Interledger, ICON , Qtum, Elastos</a:t>
            </a:r>
            <a:endParaRPr lang="en-CA" dirty="0"/>
          </a:p>
          <a:p>
            <a:r>
              <a:rPr lang="en-CA" dirty="0"/>
              <a:t>NEO ICOs</a:t>
            </a:r>
          </a:p>
        </p:txBody>
      </p:sp>
      <p:sp>
        <p:nvSpPr>
          <p:cNvPr id="6" name="Slide Number Placeholder 5">
            <a:extLst>
              <a:ext uri="{FF2B5EF4-FFF2-40B4-BE49-F238E27FC236}">
                <a16:creationId xmlns:a16="http://schemas.microsoft.com/office/drawing/2014/main" id="{901B7AF2-2361-482B-A5C7-6B88DB98C73E}"/>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78209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CA" dirty="0"/>
              <a:t>Delegated Byzantine Fault Tolerance (dBFT) consensus mechanism is used by NEO</a:t>
            </a:r>
          </a:p>
          <a:p>
            <a:r>
              <a:rPr lang="en-US" dirty="0"/>
              <a:t>“Byzantine fault-tolerant consensus mechanism that enables large-scale participation in consensus through proxy voting.”</a:t>
            </a:r>
          </a:p>
          <a:p>
            <a:r>
              <a:rPr lang="en-US" dirty="0"/>
              <a:t>“The holder of the NEO token can, by voting, pick the bookkeeper it supports.”</a:t>
            </a:r>
          </a:p>
          <a:p>
            <a:r>
              <a:rPr lang="en-US" dirty="0"/>
              <a:t>“The selected group of bookkeepers, through BFT algorithm, reach a consensus and generate new blocks.”</a:t>
            </a:r>
          </a:p>
          <a:p>
            <a:r>
              <a:rPr lang="en-US" dirty="0"/>
              <a:t>“Voting in the NEO network continues in real time, rather than in accordance with a fixed term.”</a:t>
            </a:r>
            <a:endParaRPr lang="en-CA" dirty="0"/>
          </a:p>
          <a:p>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795032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lstStyle/>
          <a:p>
            <a:r>
              <a:rPr lang="en-US" dirty="0"/>
              <a:t>“The dBFT provides fault tolerance of f = ⌊ (n-1) / 3 ⌋ for a consensus system consisting of n consensus nodes.”</a:t>
            </a:r>
          </a:p>
          <a:p>
            <a:r>
              <a:rPr lang="en-US" dirty="0"/>
              <a:t>“This fault tolerance also includes both security and availability, resistant to general and Byzantine failures, and is suitable for any network environment.”</a:t>
            </a:r>
          </a:p>
          <a:p>
            <a:r>
              <a:rPr lang="en-US" dirty="0"/>
              <a:t>“dBFT has good finality, meaning that once confirmations are final, the block can not be bifurcated, and the transaction will not be revoked or rolled back.”</a:t>
            </a: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3065573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17842" cy="1021976"/>
          </a:xfrm>
        </p:spPr>
        <p:txBody>
          <a:bodyPr>
            <a:normAutofit fontScale="90000"/>
          </a:bodyPr>
          <a:lstStyle/>
          <a:p>
            <a:r>
              <a:rPr lang="en-CA" dirty="0"/>
              <a:t>NEO Technology/Implementation: Consensus Mechanism</a:t>
            </a:r>
            <a:br>
              <a:rPr lang="en-CA" dirty="0"/>
            </a:br>
            <a:r>
              <a:rPr lang="en-CA" sz="2700" dirty="0"/>
              <a:t>Delegated Byzantine Fault Tolerance (dBFT)</a:t>
            </a:r>
          </a:p>
        </p:txBody>
      </p:sp>
      <p:sp>
        <p:nvSpPr>
          <p:cNvPr id="8" name="Content Placeholder 7">
            <a:extLst>
              <a:ext uri="{FF2B5EF4-FFF2-40B4-BE49-F238E27FC236}">
                <a16:creationId xmlns:a16="http://schemas.microsoft.com/office/drawing/2014/main" id="{89A618A3-EB42-4148-9D47-9756917681DF}"/>
              </a:ext>
            </a:extLst>
          </p:cNvPr>
          <p:cNvSpPr>
            <a:spLocks noGrp="1"/>
          </p:cNvSpPr>
          <p:nvPr>
            <p:ph idx="1"/>
          </p:nvPr>
        </p:nvSpPr>
        <p:spPr/>
        <p:txBody>
          <a:bodyPr>
            <a:normAutofit/>
          </a:bodyPr>
          <a:lstStyle/>
          <a:p>
            <a:r>
              <a:rPr lang="en-US" dirty="0"/>
              <a:t>“In the NEO dBFT consensus mechanism, taking about 15 to 20 seconds to generate a block, the transaction throughput is measured up to about 1,000TPS, which is excellent performance among the public chains.”</a:t>
            </a:r>
          </a:p>
          <a:p>
            <a:r>
              <a:rPr lang="en-US" dirty="0"/>
              <a:t>“Through appropriate optimization, there is potential to reach 10,000TPS, allowing it to support large-scale commercial applications.”</a:t>
            </a:r>
          </a:p>
          <a:p>
            <a:r>
              <a:rPr lang="en-US" dirty="0"/>
              <a:t>“The dBFT combines digital identity technology, meaning the bookkeepers can be a real name of the individual or institution.”</a:t>
            </a:r>
          </a:p>
          <a:p>
            <a:r>
              <a:rPr lang="en-US" dirty="0"/>
              <a:t>“Thus, it is possible to freeze, revoke, inherit, retrieve, and ownership transfer due to judicial decisions on them.”</a:t>
            </a:r>
          </a:p>
          <a:p>
            <a:r>
              <a:rPr lang="en-US" dirty="0"/>
              <a:t>“This facilitates the registration of compliant financial assets in the NEO network. The NEO network plans to support such operations when necessary.”</a:t>
            </a:r>
            <a:br>
              <a:rPr lang="en-US" dirty="0"/>
            </a:br>
            <a:endParaRPr lang="en-CA" dirty="0"/>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607658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04F3-C6BD-4728-8AA3-AB40E021562A}"/>
              </a:ext>
            </a:extLst>
          </p:cNvPr>
          <p:cNvSpPr>
            <a:spLocks noGrp="1"/>
          </p:cNvSpPr>
          <p:nvPr>
            <p:ph type="title"/>
          </p:nvPr>
        </p:nvSpPr>
        <p:spPr/>
        <p:txBody>
          <a:bodyPr>
            <a:normAutofit fontScale="90000"/>
          </a:bodyPr>
          <a:lstStyle/>
          <a:p>
            <a:r>
              <a:rPr lang="en-US" dirty="0"/>
              <a:t>Delegated Byzantine Fault Tolerance (dBFT)</a:t>
            </a:r>
            <a:br>
              <a:rPr lang="en-US" dirty="0"/>
            </a:br>
            <a:r>
              <a:rPr lang="en-US" sz="2700" dirty="0"/>
              <a:t>NEO Consensus Mechanism</a:t>
            </a:r>
            <a:br>
              <a:rPr lang="en-US" dirty="0"/>
            </a:br>
            <a:br>
              <a:rPr lang="en-US" dirty="0"/>
            </a:br>
            <a:endParaRPr lang="en-CA" dirty="0"/>
          </a:p>
        </p:txBody>
      </p:sp>
      <p:sp>
        <p:nvSpPr>
          <p:cNvPr id="11" name="Content Placeholder 10">
            <a:extLst>
              <a:ext uri="{FF2B5EF4-FFF2-40B4-BE49-F238E27FC236}">
                <a16:creationId xmlns:a16="http://schemas.microsoft.com/office/drawing/2014/main" id="{1DEEEB42-3C2D-404A-AEB6-4FC19698DFA4}"/>
              </a:ext>
            </a:extLst>
          </p:cNvPr>
          <p:cNvSpPr>
            <a:spLocks noGrp="1"/>
          </p:cNvSpPr>
          <p:nvPr>
            <p:ph idx="1"/>
          </p:nvPr>
        </p:nvSpPr>
        <p:spPr>
          <a:xfrm>
            <a:off x="677333" y="5010911"/>
            <a:ext cx="10304431" cy="1542515"/>
          </a:xfrm>
        </p:spPr>
        <p:txBody>
          <a:bodyPr>
            <a:normAutofit lnSpcReduction="10000"/>
          </a:bodyPr>
          <a:lstStyle/>
          <a:p>
            <a:r>
              <a:rPr lang="en-CA" dirty="0"/>
              <a:t>NEO: There is no competition to create the next block (e.g. no miners, no PoW)</a:t>
            </a:r>
          </a:p>
          <a:p>
            <a:r>
              <a:rPr lang="en-CA" dirty="0"/>
              <a:t>NEO: There is no betting or staking to choose the next block (e.g. no PoS)</a:t>
            </a:r>
          </a:p>
          <a:p>
            <a:r>
              <a:rPr lang="en-CA" dirty="0"/>
              <a:t>NEO: Consensus nodes are voted in as representatives to choose the next block</a:t>
            </a:r>
          </a:p>
          <a:p>
            <a:r>
              <a:rPr lang="en-CA" dirty="0"/>
              <a:t>NEO: No reward for your own node to be selected</a:t>
            </a:r>
          </a:p>
        </p:txBody>
      </p:sp>
      <p:graphicFrame>
        <p:nvGraphicFramePr>
          <p:cNvPr id="7" name="图示 27">
            <a:extLst>
              <a:ext uri="{FF2B5EF4-FFF2-40B4-BE49-F238E27FC236}">
                <a16:creationId xmlns:a16="http://schemas.microsoft.com/office/drawing/2014/main" id="{88320EE8-ED23-48D9-BC98-40CAE51B0469}"/>
              </a:ext>
            </a:extLst>
          </p:cNvPr>
          <p:cNvGraphicFramePr/>
          <p:nvPr>
            <p:extLst>
              <p:ext uri="{D42A27DB-BD31-4B8C-83A1-F6EECF244321}">
                <p14:modId xmlns:p14="http://schemas.microsoft.com/office/powerpoint/2010/main" val="4254534004"/>
              </p:ext>
            </p:extLst>
          </p:nvPr>
        </p:nvGraphicFramePr>
        <p:xfrm>
          <a:off x="771312" y="3526024"/>
          <a:ext cx="8502689" cy="176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2" descr="http://docs.neo.org/assets/consensus3.png">
            <a:extLst>
              <a:ext uri="{FF2B5EF4-FFF2-40B4-BE49-F238E27FC236}">
                <a16:creationId xmlns:a16="http://schemas.microsoft.com/office/drawing/2014/main" id="{87738498-957A-48AC-AED1-68C9009830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1313" y="1782599"/>
            <a:ext cx="294275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docs.neo.org/assets/consensus4.png">
            <a:extLst>
              <a:ext uri="{FF2B5EF4-FFF2-40B4-BE49-F238E27FC236}">
                <a16:creationId xmlns:a16="http://schemas.microsoft.com/office/drawing/2014/main" id="{DE607D5D-7DDD-46C9-B6E9-6F9188274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14065" y="1782598"/>
            <a:ext cx="3033982" cy="18947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docs.neo.org/assets/consensus5.png">
            <a:extLst>
              <a:ext uri="{FF2B5EF4-FFF2-40B4-BE49-F238E27FC236}">
                <a16:creationId xmlns:a16="http://schemas.microsoft.com/office/drawing/2014/main" id="{205DE306-0D95-468B-9E76-2008F7F0E59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48047" y="1782598"/>
            <a:ext cx="2385458" cy="1878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9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42AE0-3EC8-487D-B66A-7A8C1221C784}"/>
              </a:ext>
            </a:extLst>
          </p:cNvPr>
          <p:cNvSpPr>
            <a:spLocks noGrp="1"/>
          </p:cNvSpPr>
          <p:nvPr>
            <p:ph type="title"/>
          </p:nvPr>
        </p:nvSpPr>
        <p:spPr/>
        <p:txBody>
          <a:bodyPr>
            <a:normAutofit/>
          </a:bodyPr>
          <a:lstStyle/>
          <a:p>
            <a:r>
              <a:rPr lang="en-US" dirty="0"/>
              <a:t>Problems with Proof of Work and Proof of Stake</a:t>
            </a:r>
            <a:endParaRPr lang="en-CA" dirty="0"/>
          </a:p>
        </p:txBody>
      </p:sp>
      <p:sp>
        <p:nvSpPr>
          <p:cNvPr id="26" name="Text Placeholder 25">
            <a:extLst>
              <a:ext uri="{FF2B5EF4-FFF2-40B4-BE49-F238E27FC236}">
                <a16:creationId xmlns:a16="http://schemas.microsoft.com/office/drawing/2014/main" id="{39235544-A466-43FF-83F1-1975900FEF41}"/>
              </a:ext>
            </a:extLst>
          </p:cNvPr>
          <p:cNvSpPr>
            <a:spLocks noGrp="1"/>
          </p:cNvSpPr>
          <p:nvPr>
            <p:ph type="body" idx="1"/>
          </p:nvPr>
        </p:nvSpPr>
        <p:spPr/>
        <p:txBody>
          <a:bodyPr/>
          <a:lstStyle/>
          <a:p>
            <a:r>
              <a:rPr lang="en-CA" dirty="0"/>
              <a:t>1. Proof of Work (PoW)</a:t>
            </a:r>
          </a:p>
        </p:txBody>
      </p:sp>
      <p:sp>
        <p:nvSpPr>
          <p:cNvPr id="28" name="Text Placeholder 27">
            <a:extLst>
              <a:ext uri="{FF2B5EF4-FFF2-40B4-BE49-F238E27FC236}">
                <a16:creationId xmlns:a16="http://schemas.microsoft.com/office/drawing/2014/main" id="{7BE6C999-2897-490D-B2FB-E23E444D43B5}"/>
              </a:ext>
            </a:extLst>
          </p:cNvPr>
          <p:cNvSpPr>
            <a:spLocks noGrp="1"/>
          </p:cNvSpPr>
          <p:nvPr>
            <p:ph type="body" sz="quarter" idx="3"/>
          </p:nvPr>
        </p:nvSpPr>
        <p:spPr/>
        <p:txBody>
          <a:bodyPr/>
          <a:lstStyle/>
          <a:p>
            <a:r>
              <a:rPr lang="en-CA" dirty="0"/>
              <a:t>2. Proof of Stake (PoS)</a:t>
            </a:r>
          </a:p>
        </p:txBody>
      </p:sp>
      <p:sp>
        <p:nvSpPr>
          <p:cNvPr id="3" name="Date Placeholder 2">
            <a:extLst>
              <a:ext uri="{FF2B5EF4-FFF2-40B4-BE49-F238E27FC236}">
                <a16:creationId xmlns:a16="http://schemas.microsoft.com/office/drawing/2014/main" id="{3A651F09-11B8-4E2A-9B4B-A29E82DEB2EA}"/>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EF9B18E8-904B-43CE-884E-2C314A02862C}"/>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C29AA7FE-B65C-4259-B7D7-E34FA074C46D}"/>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7" name="图形 15" descr="齿轮">
            <a:extLst>
              <a:ext uri="{FF2B5EF4-FFF2-40B4-BE49-F238E27FC236}">
                <a16:creationId xmlns:a16="http://schemas.microsoft.com/office/drawing/2014/main" id="{D95AFB5D-32D3-496A-B6A5-9C4792E9E5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1759" y="3223889"/>
            <a:ext cx="539064" cy="539064"/>
          </a:xfrm>
          <a:prstGeom prst="rect">
            <a:avLst/>
          </a:prstGeom>
        </p:spPr>
      </p:pic>
      <p:pic>
        <p:nvPicPr>
          <p:cNvPr id="8" name="图形 16" descr="硬币">
            <a:extLst>
              <a:ext uri="{FF2B5EF4-FFF2-40B4-BE49-F238E27FC236}">
                <a16:creationId xmlns:a16="http://schemas.microsoft.com/office/drawing/2014/main" id="{98E3EF23-1F55-4F56-9A6F-6DE4AFAFA2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77797" y="3223889"/>
            <a:ext cx="409129" cy="409129"/>
          </a:xfrm>
          <a:prstGeom prst="rect">
            <a:avLst/>
          </a:prstGeom>
        </p:spPr>
      </p:pic>
      <p:pic>
        <p:nvPicPr>
          <p:cNvPr id="9" name="图形 17" descr="保险箱">
            <a:extLst>
              <a:ext uri="{FF2B5EF4-FFF2-40B4-BE49-F238E27FC236}">
                <a16:creationId xmlns:a16="http://schemas.microsoft.com/office/drawing/2014/main" id="{835D080E-04B6-416F-9E75-860B30A3C38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12829" y="3584272"/>
            <a:ext cx="539064" cy="539064"/>
          </a:xfrm>
          <a:prstGeom prst="rect">
            <a:avLst/>
          </a:prstGeom>
        </p:spPr>
      </p:pic>
      <p:pic>
        <p:nvPicPr>
          <p:cNvPr id="10" name="图形 18" descr="电脑">
            <a:extLst>
              <a:ext uri="{FF2B5EF4-FFF2-40B4-BE49-F238E27FC236}">
                <a16:creationId xmlns:a16="http://schemas.microsoft.com/office/drawing/2014/main" id="{4A2580C3-66A2-4C7F-AD31-B4226F4B780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6759" y="3697986"/>
            <a:ext cx="539064" cy="539064"/>
          </a:xfrm>
          <a:prstGeom prst="rect">
            <a:avLst/>
          </a:prstGeom>
        </p:spPr>
      </p:pic>
      <p:pic>
        <p:nvPicPr>
          <p:cNvPr id="11" name="图形 19" descr="齿轮">
            <a:extLst>
              <a:ext uri="{FF2B5EF4-FFF2-40B4-BE49-F238E27FC236}">
                <a16:creationId xmlns:a16="http://schemas.microsoft.com/office/drawing/2014/main" id="{0E431BF2-1D81-4BB8-9298-AAAC80DFB1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9901" y="3223889"/>
            <a:ext cx="539064" cy="539064"/>
          </a:xfrm>
          <a:prstGeom prst="rect">
            <a:avLst/>
          </a:prstGeom>
        </p:spPr>
      </p:pic>
      <p:pic>
        <p:nvPicPr>
          <p:cNvPr id="12" name="图形 20" descr="电脑">
            <a:extLst>
              <a:ext uri="{FF2B5EF4-FFF2-40B4-BE49-F238E27FC236}">
                <a16:creationId xmlns:a16="http://schemas.microsoft.com/office/drawing/2014/main" id="{F6100A04-7716-4FFA-8BD3-0D79CDEE9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04901" y="3697986"/>
            <a:ext cx="539064" cy="539064"/>
          </a:xfrm>
          <a:prstGeom prst="rect">
            <a:avLst/>
          </a:prstGeom>
        </p:spPr>
      </p:pic>
      <p:pic>
        <p:nvPicPr>
          <p:cNvPr id="13" name="图形 22" descr="齿轮">
            <a:extLst>
              <a:ext uri="{FF2B5EF4-FFF2-40B4-BE49-F238E27FC236}">
                <a16:creationId xmlns:a16="http://schemas.microsoft.com/office/drawing/2014/main" id="{8A28EC86-A598-43C2-8014-5F21E893C3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18043" y="3223889"/>
            <a:ext cx="539064" cy="539064"/>
          </a:xfrm>
          <a:prstGeom prst="rect">
            <a:avLst/>
          </a:prstGeom>
        </p:spPr>
      </p:pic>
      <p:pic>
        <p:nvPicPr>
          <p:cNvPr id="14" name="图形 23" descr="电脑">
            <a:extLst>
              <a:ext uri="{FF2B5EF4-FFF2-40B4-BE49-F238E27FC236}">
                <a16:creationId xmlns:a16="http://schemas.microsoft.com/office/drawing/2014/main" id="{D4395F1C-8A52-45C2-B40B-3AF1A99B7A6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3043" y="3697986"/>
            <a:ext cx="539064" cy="539064"/>
          </a:xfrm>
          <a:prstGeom prst="rect">
            <a:avLst/>
          </a:prstGeom>
        </p:spPr>
      </p:pic>
      <p:pic>
        <p:nvPicPr>
          <p:cNvPr id="15" name="图形 24" descr="齿轮">
            <a:extLst>
              <a:ext uri="{FF2B5EF4-FFF2-40B4-BE49-F238E27FC236}">
                <a16:creationId xmlns:a16="http://schemas.microsoft.com/office/drawing/2014/main" id="{E2F414E6-A52F-4075-A094-5EF06737B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06185" y="3223889"/>
            <a:ext cx="539064" cy="539064"/>
          </a:xfrm>
          <a:prstGeom prst="rect">
            <a:avLst/>
          </a:prstGeom>
        </p:spPr>
      </p:pic>
      <p:pic>
        <p:nvPicPr>
          <p:cNvPr id="16" name="图形 25" descr="电脑">
            <a:extLst>
              <a:ext uri="{FF2B5EF4-FFF2-40B4-BE49-F238E27FC236}">
                <a16:creationId xmlns:a16="http://schemas.microsoft.com/office/drawing/2014/main" id="{38B742B0-AE23-4CCA-95C0-BDF248920A2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1185" y="3697986"/>
            <a:ext cx="539064" cy="539064"/>
          </a:xfrm>
          <a:prstGeom prst="rect">
            <a:avLst/>
          </a:prstGeom>
        </p:spPr>
      </p:pic>
      <p:pic>
        <p:nvPicPr>
          <p:cNvPr id="17" name="图形 29" descr="硬币">
            <a:extLst>
              <a:ext uri="{FF2B5EF4-FFF2-40B4-BE49-F238E27FC236}">
                <a16:creationId xmlns:a16="http://schemas.microsoft.com/office/drawing/2014/main" id="{23D5B78C-58CE-4630-B7F1-1AB94C970E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99729" y="3223889"/>
            <a:ext cx="409129" cy="409129"/>
          </a:xfrm>
          <a:prstGeom prst="rect">
            <a:avLst/>
          </a:prstGeom>
        </p:spPr>
      </p:pic>
      <p:pic>
        <p:nvPicPr>
          <p:cNvPr id="18" name="图形 30" descr="保险箱">
            <a:extLst>
              <a:ext uri="{FF2B5EF4-FFF2-40B4-BE49-F238E27FC236}">
                <a16:creationId xmlns:a16="http://schemas.microsoft.com/office/drawing/2014/main" id="{A470BB5C-DF39-4C96-B67B-ACD56881B6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34761" y="3584272"/>
            <a:ext cx="539064" cy="539064"/>
          </a:xfrm>
          <a:prstGeom prst="rect">
            <a:avLst/>
          </a:prstGeom>
        </p:spPr>
      </p:pic>
      <p:pic>
        <p:nvPicPr>
          <p:cNvPr id="19" name="图形 31" descr="硬币">
            <a:extLst>
              <a:ext uri="{FF2B5EF4-FFF2-40B4-BE49-F238E27FC236}">
                <a16:creationId xmlns:a16="http://schemas.microsoft.com/office/drawing/2014/main" id="{0976F7D3-F395-41E0-A722-2CDA2BE2F0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7374" y="3223889"/>
            <a:ext cx="409129" cy="409129"/>
          </a:xfrm>
          <a:prstGeom prst="rect">
            <a:avLst/>
          </a:prstGeom>
        </p:spPr>
      </p:pic>
      <p:pic>
        <p:nvPicPr>
          <p:cNvPr id="20" name="图形 32" descr="保险箱">
            <a:extLst>
              <a:ext uri="{FF2B5EF4-FFF2-40B4-BE49-F238E27FC236}">
                <a16:creationId xmlns:a16="http://schemas.microsoft.com/office/drawing/2014/main" id="{9563B786-A8E5-4F29-A5E1-07F23BDB45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42406" y="3584272"/>
            <a:ext cx="539064" cy="539064"/>
          </a:xfrm>
          <a:prstGeom prst="rect">
            <a:avLst/>
          </a:prstGeom>
        </p:spPr>
      </p:pic>
      <p:pic>
        <p:nvPicPr>
          <p:cNvPr id="21" name="图形 33" descr="硬币">
            <a:extLst>
              <a:ext uri="{FF2B5EF4-FFF2-40B4-BE49-F238E27FC236}">
                <a16:creationId xmlns:a16="http://schemas.microsoft.com/office/drawing/2014/main" id="{741C0893-2954-44DB-BBBA-85F9E30FB5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9306" y="3223889"/>
            <a:ext cx="409129" cy="409129"/>
          </a:xfrm>
          <a:prstGeom prst="rect">
            <a:avLst/>
          </a:prstGeom>
        </p:spPr>
      </p:pic>
      <p:pic>
        <p:nvPicPr>
          <p:cNvPr id="22" name="图形 34" descr="保险箱">
            <a:extLst>
              <a:ext uri="{FF2B5EF4-FFF2-40B4-BE49-F238E27FC236}">
                <a16:creationId xmlns:a16="http://schemas.microsoft.com/office/drawing/2014/main" id="{B466E08F-F03C-4971-8B5B-CF3435FAB5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64338" y="3584272"/>
            <a:ext cx="539064" cy="539064"/>
          </a:xfrm>
          <a:prstGeom prst="rect">
            <a:avLst/>
          </a:prstGeom>
        </p:spPr>
      </p:pic>
      <p:pic>
        <p:nvPicPr>
          <p:cNvPr id="23" name="图形 35" descr="硬币">
            <a:extLst>
              <a:ext uri="{FF2B5EF4-FFF2-40B4-BE49-F238E27FC236}">
                <a16:creationId xmlns:a16="http://schemas.microsoft.com/office/drawing/2014/main" id="{FDE0ED41-EC70-4023-A88A-D6C42A1BEE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6951" y="3223889"/>
            <a:ext cx="409129" cy="409129"/>
          </a:xfrm>
          <a:prstGeom prst="rect">
            <a:avLst/>
          </a:prstGeom>
        </p:spPr>
      </p:pic>
      <p:pic>
        <p:nvPicPr>
          <p:cNvPr id="24" name="图形 36" descr="保险箱">
            <a:extLst>
              <a:ext uri="{FF2B5EF4-FFF2-40B4-BE49-F238E27FC236}">
                <a16:creationId xmlns:a16="http://schemas.microsoft.com/office/drawing/2014/main" id="{C39FA3C6-3159-4B61-A3C5-301B88D6C2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71983" y="3584272"/>
            <a:ext cx="539064" cy="539064"/>
          </a:xfrm>
          <a:prstGeom prst="rect">
            <a:avLst/>
          </a:prstGeom>
        </p:spPr>
      </p:pic>
      <p:graphicFrame>
        <p:nvGraphicFramePr>
          <p:cNvPr id="25" name="图示 37">
            <a:extLst>
              <a:ext uri="{FF2B5EF4-FFF2-40B4-BE49-F238E27FC236}">
                <a16:creationId xmlns:a16="http://schemas.microsoft.com/office/drawing/2014/main" id="{F12B2514-A89A-4BAE-85C0-FFAF4AB1F898}"/>
              </a:ext>
            </a:extLst>
          </p:cNvPr>
          <p:cNvGraphicFramePr/>
          <p:nvPr>
            <p:extLst>
              <p:ext uri="{D42A27DB-BD31-4B8C-83A1-F6EECF244321}">
                <p14:modId xmlns:p14="http://schemas.microsoft.com/office/powerpoint/2010/main" val="3709924885"/>
              </p:ext>
            </p:extLst>
          </p:nvPr>
        </p:nvGraphicFramePr>
        <p:xfrm>
          <a:off x="888790" y="4316157"/>
          <a:ext cx="8385211" cy="176326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25060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5"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6E9AE-00FD-4CC5-843C-CADEEFE0C39F}"/>
              </a:ext>
            </a:extLst>
          </p:cNvPr>
          <p:cNvSpPr>
            <a:spLocks noGrp="1"/>
          </p:cNvSpPr>
          <p:nvPr>
            <p:ph type="title"/>
          </p:nvPr>
        </p:nvSpPr>
        <p:spPr/>
        <p:txBody>
          <a:bodyPr/>
          <a:lstStyle/>
          <a:p>
            <a:r>
              <a:rPr lang="en-US" dirty="0"/>
              <a:t>PoW and PoS compared to dBFT</a:t>
            </a:r>
            <a:endParaRPr lang="en-CA" dirty="0"/>
          </a:p>
        </p:txBody>
      </p:sp>
      <p:sp>
        <p:nvSpPr>
          <p:cNvPr id="3" name="Content Placeholder 2">
            <a:extLst>
              <a:ext uri="{FF2B5EF4-FFF2-40B4-BE49-F238E27FC236}">
                <a16:creationId xmlns:a16="http://schemas.microsoft.com/office/drawing/2014/main" id="{EE3610F8-78B4-4DA2-8A7B-C726F0CB4F90}"/>
              </a:ext>
            </a:extLst>
          </p:cNvPr>
          <p:cNvSpPr>
            <a:spLocks noGrp="1"/>
          </p:cNvSpPr>
          <p:nvPr>
            <p:ph idx="1"/>
          </p:nvPr>
        </p:nvSpPr>
        <p:spPr/>
        <p:txBody>
          <a:bodyPr/>
          <a:lstStyle/>
          <a:p>
            <a:r>
              <a:rPr lang="en-US" dirty="0"/>
              <a:t>Consensus algorithm: PoW and PoS</a:t>
            </a:r>
          </a:p>
          <a:p>
            <a:endParaRPr lang="en-US" dirty="0"/>
          </a:p>
          <a:p>
            <a:endParaRPr lang="en-US" dirty="0"/>
          </a:p>
          <a:p>
            <a:endParaRPr lang="en-US" dirty="0"/>
          </a:p>
          <a:p>
            <a:pPr marL="0" indent="0">
              <a:buNone/>
            </a:pPr>
            <a:endParaRPr lang="en-US" dirty="0"/>
          </a:p>
          <a:p>
            <a:r>
              <a:rPr lang="en-US" dirty="0"/>
              <a:t>Consensus algorithm: dBFT</a:t>
            </a:r>
          </a:p>
          <a:p>
            <a:endParaRPr lang="en-US" dirty="0"/>
          </a:p>
          <a:p>
            <a:endParaRPr lang="en-US" dirty="0"/>
          </a:p>
          <a:p>
            <a:endParaRPr lang="en-US" dirty="0"/>
          </a:p>
          <a:p>
            <a:r>
              <a:rPr lang="en-US" dirty="0"/>
              <a:t>One and only one branch</a:t>
            </a:r>
          </a:p>
          <a:p>
            <a:endParaRPr lang="en-US" dirty="0"/>
          </a:p>
          <a:p>
            <a:endParaRPr lang="en-CA" dirty="0"/>
          </a:p>
        </p:txBody>
      </p:sp>
      <p:sp>
        <p:nvSpPr>
          <p:cNvPr id="4" name="Date Placeholder 3">
            <a:extLst>
              <a:ext uri="{FF2B5EF4-FFF2-40B4-BE49-F238E27FC236}">
                <a16:creationId xmlns:a16="http://schemas.microsoft.com/office/drawing/2014/main" id="{CFCB6D3D-DD4A-4C34-9E45-CAB2536ACAFE}"/>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00002E51-978C-423D-B070-4E44A477C7DF}"/>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DC083BA9-DDA2-4253-969B-F1BD24E18061}"/>
              </a:ext>
            </a:extLst>
          </p:cNvPr>
          <p:cNvSpPr>
            <a:spLocks noGrp="1"/>
          </p:cNvSpPr>
          <p:nvPr>
            <p:ph type="sldNum" sz="quarter" idx="12"/>
          </p:nvPr>
        </p:nvSpPr>
        <p:spPr/>
        <p:txBody>
          <a:bodyPr/>
          <a:lstStyle/>
          <a:p>
            <a:fld id="{D57F1E4F-1CFF-5643-939E-217C01CDF565}" type="slidenum">
              <a:rPr lang="en-US" smtClean="0"/>
              <a:pPr/>
              <a:t>35</a:t>
            </a:fld>
            <a:endParaRPr lang="en-US" dirty="0"/>
          </a:p>
        </p:txBody>
      </p:sp>
      <p:graphicFrame>
        <p:nvGraphicFramePr>
          <p:cNvPr id="8" name="图示 27">
            <a:extLst>
              <a:ext uri="{FF2B5EF4-FFF2-40B4-BE49-F238E27FC236}">
                <a16:creationId xmlns:a16="http://schemas.microsoft.com/office/drawing/2014/main" id="{81EEF3D4-494D-4292-A417-DD3D8808F570}"/>
              </a:ext>
            </a:extLst>
          </p:cNvPr>
          <p:cNvGraphicFramePr/>
          <p:nvPr>
            <p:extLst>
              <p:ext uri="{D42A27DB-BD31-4B8C-83A1-F6EECF244321}">
                <p14:modId xmlns:p14="http://schemas.microsoft.com/office/powerpoint/2010/main" val="567432077"/>
              </p:ext>
            </p:extLst>
          </p:nvPr>
        </p:nvGraphicFramePr>
        <p:xfrm>
          <a:off x="1061356" y="1975161"/>
          <a:ext cx="8212645" cy="1831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图示 28">
            <a:extLst>
              <a:ext uri="{FF2B5EF4-FFF2-40B4-BE49-F238E27FC236}">
                <a16:creationId xmlns:a16="http://schemas.microsoft.com/office/drawing/2014/main" id="{491AA3A1-A4DD-4BF0-8E8B-2F5C170A5992}"/>
              </a:ext>
            </a:extLst>
          </p:cNvPr>
          <p:cNvGraphicFramePr/>
          <p:nvPr>
            <p:extLst>
              <p:ext uri="{D42A27DB-BD31-4B8C-83A1-F6EECF244321}">
                <p14:modId xmlns:p14="http://schemas.microsoft.com/office/powerpoint/2010/main" val="3800597472"/>
              </p:ext>
            </p:extLst>
          </p:nvPr>
        </p:nvGraphicFramePr>
        <p:xfrm>
          <a:off x="1117113" y="3992148"/>
          <a:ext cx="8156888" cy="16364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5528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9792-BAE8-47FA-9FD1-DC7891B5D7CC}"/>
              </a:ext>
            </a:extLst>
          </p:cNvPr>
          <p:cNvSpPr>
            <a:spLocks noGrp="1"/>
          </p:cNvSpPr>
          <p:nvPr>
            <p:ph type="title"/>
          </p:nvPr>
        </p:nvSpPr>
        <p:spPr/>
        <p:txBody>
          <a:bodyPr/>
          <a:lstStyle/>
          <a:p>
            <a:r>
              <a:rPr lang="en-CA" dirty="0"/>
              <a:t>“I want to be become a NEO Consensus Node”</a:t>
            </a:r>
          </a:p>
        </p:txBody>
      </p:sp>
      <p:sp>
        <p:nvSpPr>
          <p:cNvPr id="3" name="Content Placeholder 2">
            <a:extLst>
              <a:ext uri="{FF2B5EF4-FFF2-40B4-BE49-F238E27FC236}">
                <a16:creationId xmlns:a16="http://schemas.microsoft.com/office/drawing/2014/main" id="{4E02199F-2FF1-447D-9E65-CCFE4A2D6C30}"/>
              </a:ext>
            </a:extLst>
          </p:cNvPr>
          <p:cNvSpPr>
            <a:spLocks noGrp="1"/>
          </p:cNvSpPr>
          <p:nvPr>
            <p:ph idx="1"/>
          </p:nvPr>
        </p:nvSpPr>
        <p:spPr/>
        <p:txBody>
          <a:bodyPr/>
          <a:lstStyle/>
          <a:p>
            <a:r>
              <a:rPr lang="en-CA" dirty="0"/>
              <a:t>Very little economic reward/incentive</a:t>
            </a:r>
          </a:p>
          <a:p>
            <a:pPr lvl="1"/>
            <a:r>
              <a:rPr lang="en-CA" dirty="0"/>
              <a:t>Transactions fees need to be kept at zero or close to zero</a:t>
            </a:r>
          </a:p>
          <a:p>
            <a:pPr lvl="1"/>
            <a:r>
              <a:rPr lang="en-CA" dirty="0"/>
              <a:t>Else you will run the risk of your node getting voted out</a:t>
            </a:r>
          </a:p>
          <a:p>
            <a:r>
              <a:rPr lang="en-CA" dirty="0"/>
              <a:t>High initial cost</a:t>
            </a:r>
          </a:p>
          <a:p>
            <a:pPr lvl="1"/>
            <a:r>
              <a:rPr lang="en-CA" dirty="0"/>
              <a:t>1000 GAS (USD$30,000 – March 2018)</a:t>
            </a:r>
          </a:p>
          <a:p>
            <a:r>
              <a:rPr lang="en-CA" dirty="0"/>
              <a:t>Need to a high balance in your NEO address</a:t>
            </a:r>
          </a:p>
          <a:p>
            <a:pPr lvl="1"/>
            <a:r>
              <a:rPr lang="en-CA" dirty="0"/>
              <a:t>Else you further run the risk of your node being voted out</a:t>
            </a:r>
          </a:p>
          <a:p>
            <a:r>
              <a:rPr lang="en-CA" dirty="0"/>
              <a:t>Primary motivation: Maintaining the integrity of the NEO network</a:t>
            </a:r>
          </a:p>
          <a:p>
            <a:pPr lvl="1"/>
            <a:endParaRPr lang="en-CA" dirty="0"/>
          </a:p>
        </p:txBody>
      </p:sp>
      <p:sp>
        <p:nvSpPr>
          <p:cNvPr id="4" name="Date Placeholder 3">
            <a:extLst>
              <a:ext uri="{FF2B5EF4-FFF2-40B4-BE49-F238E27FC236}">
                <a16:creationId xmlns:a16="http://schemas.microsoft.com/office/drawing/2014/main" id="{C6B46B12-9F71-4679-9D5F-DF74710087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76F20F17-C47B-4183-8B07-41925661488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FB5DACE-B13F-4D4F-B63E-C37E6C95C981}"/>
              </a:ext>
            </a:extLst>
          </p:cNvPr>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9655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24C79C3-3B2B-4DA1-B4D0-9565922179CC}"/>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8FF75ACE-4D31-41D5-A0E2-66BF9D095DF2}"/>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47AF8FAE-ED9D-410D-A287-6E975564F453}"/>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7" name="Picture 6">
            <a:extLst>
              <a:ext uri="{FF2B5EF4-FFF2-40B4-BE49-F238E27FC236}">
                <a16:creationId xmlns:a16="http://schemas.microsoft.com/office/drawing/2014/main" id="{08B56895-559B-4B76-AF83-62A0AB15E26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774142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0EAC81-F7CE-4BC0-BB66-75699F6306D4}"/>
              </a:ext>
            </a:extLst>
          </p:cNvPr>
          <p:cNvSpPr>
            <a:spLocks noGrp="1"/>
          </p:cNvSpPr>
          <p:nvPr>
            <p:ph type="title"/>
          </p:nvPr>
        </p:nvSpPr>
        <p:spPr/>
        <p:txBody>
          <a:bodyPr/>
          <a:lstStyle/>
          <a:p>
            <a:r>
              <a:rPr lang="en-US" dirty="0"/>
              <a:t>The Problems with PoW* and PoS*</a:t>
            </a:r>
            <a:endParaRPr lang="en-CA" dirty="0"/>
          </a:p>
        </p:txBody>
      </p:sp>
      <p:sp>
        <p:nvSpPr>
          <p:cNvPr id="5" name="矩形标注 4"/>
          <p:cNvSpPr/>
          <p:nvPr/>
        </p:nvSpPr>
        <p:spPr>
          <a:xfrm>
            <a:off x="243536" y="2343797"/>
            <a:ext cx="1451892" cy="1803748"/>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Block creators are incentivized by economic rewards</a:t>
            </a:r>
            <a:endParaRPr kumimoji="1" lang="zh-CN" altLang="en-US" dirty="0"/>
          </a:p>
        </p:txBody>
      </p:sp>
      <p:sp>
        <p:nvSpPr>
          <p:cNvPr id="22" name="矩形标注 21"/>
          <p:cNvSpPr/>
          <p:nvPr/>
        </p:nvSpPr>
        <p:spPr>
          <a:xfrm>
            <a:off x="2008252" y="2343797"/>
            <a:ext cx="2369045" cy="1803748"/>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solidFill>
                <a:sysClr val="windowText" lastClr="000000"/>
              </a:solidFill>
            </a:endParaRPr>
          </a:p>
          <a:p>
            <a:r>
              <a:rPr lang="en-US" altLang="zh-CN" dirty="0">
                <a:solidFill>
                  <a:sysClr val="windowText" lastClr="000000"/>
                </a:solidFill>
              </a:rPr>
              <a:t>If a transaction does not include a transaction fee, then the block creators have no interest in resolving it.</a:t>
            </a:r>
          </a:p>
          <a:p>
            <a:pPr algn="ctr"/>
            <a:endParaRPr kumimoji="1" lang="zh-CN" altLang="en-US" dirty="0"/>
          </a:p>
        </p:txBody>
      </p:sp>
      <p:grpSp>
        <p:nvGrpSpPr>
          <p:cNvPr id="2" name="Group 1">
            <a:extLst>
              <a:ext uri="{FF2B5EF4-FFF2-40B4-BE49-F238E27FC236}">
                <a16:creationId xmlns:a16="http://schemas.microsoft.com/office/drawing/2014/main" id="{7D0051F7-0F56-4BBA-86EE-3B23D1D35DB0}"/>
              </a:ext>
            </a:extLst>
          </p:cNvPr>
          <p:cNvGrpSpPr/>
          <p:nvPr/>
        </p:nvGrpSpPr>
        <p:grpSpPr>
          <a:xfrm>
            <a:off x="4690121" y="1649498"/>
            <a:ext cx="5444110" cy="3965712"/>
            <a:chOff x="4690121" y="1649498"/>
            <a:chExt cx="5444110" cy="3965712"/>
          </a:xfrm>
        </p:grpSpPr>
        <p:sp>
          <p:nvSpPr>
            <p:cNvPr id="27" name="矩形标注 26"/>
            <p:cNvSpPr/>
            <p:nvPr/>
          </p:nvSpPr>
          <p:spPr>
            <a:xfrm>
              <a:off x="4690121" y="2343797"/>
              <a:ext cx="2369045" cy="3247915"/>
            </a:xfrm>
            <a:prstGeom prst="wedgeRectCallou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dirty="0"/>
            </a:p>
            <a:p>
              <a:r>
                <a:rPr lang="en-US" altLang="zh-CN" dirty="0"/>
                <a:t>This is just how</a:t>
              </a:r>
              <a:r>
                <a:rPr lang="zh-CN" altLang="en-US" dirty="0"/>
                <a:t> </a:t>
              </a:r>
              <a:r>
                <a:rPr lang="en-US" altLang="zh-CN" dirty="0"/>
                <a:t>PoW</a:t>
              </a:r>
              <a:r>
                <a:rPr lang="zh-CN" altLang="en-US" dirty="0"/>
                <a:t> </a:t>
              </a:r>
              <a:r>
                <a:rPr lang="en-US" altLang="zh-CN" dirty="0"/>
                <a:t>and PoS has to be structured.</a:t>
              </a:r>
              <a:r>
                <a:rPr lang="zh-CN" altLang="en-US" dirty="0"/>
                <a:t> </a:t>
              </a:r>
              <a:r>
                <a:rPr lang="en-US" altLang="zh-CN" dirty="0"/>
                <a:t>If there is no economic reward in creating blocks, then there will be less nodes participating in the network, directly influencing network security.</a:t>
              </a:r>
            </a:p>
            <a:p>
              <a:pPr algn="ctr"/>
              <a:endParaRPr kumimoji="1" lang="zh-CN" altLang="en-US" dirty="0"/>
            </a:p>
          </p:txBody>
        </p:sp>
        <p:sp>
          <p:nvSpPr>
            <p:cNvPr id="28" name="矩形标注 27"/>
            <p:cNvSpPr/>
            <p:nvPr/>
          </p:nvSpPr>
          <p:spPr>
            <a:xfrm>
              <a:off x="7299046" y="1649498"/>
              <a:ext cx="2835185" cy="3965712"/>
            </a:xfrm>
            <a:prstGeom prst="wedgeRectCallou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This structure is however in direct conflict with the interest of decentralized applications.</a:t>
              </a:r>
            </a:p>
            <a:p>
              <a:endParaRPr lang="en-US" altLang="zh-CN" dirty="0"/>
            </a:p>
            <a:p>
              <a:r>
                <a:rPr lang="en-US" altLang="zh-CN" dirty="0">
                  <a:solidFill>
                    <a:schemeClr val="tx1"/>
                  </a:solidFill>
                </a:rPr>
                <a:t>Many large scale applications need the transactions to be free of charge for the end user, while still ensuring stable service (transaction time). This will always be a conflict of interest for PoW and PoS systems.</a:t>
              </a:r>
              <a:endParaRPr kumimoji="1" lang="zh-CN" altLang="en-US" sz="1400" dirty="0"/>
            </a:p>
          </p:txBody>
        </p:sp>
      </p:grpSp>
      <p:sp>
        <p:nvSpPr>
          <p:cNvPr id="15" name="减 14"/>
          <p:cNvSpPr/>
          <p:nvPr/>
        </p:nvSpPr>
        <p:spPr>
          <a:xfrm>
            <a:off x="-502920" y="4599432"/>
            <a:ext cx="5559552" cy="614779"/>
          </a:xfrm>
          <a:prstGeom prst="mathMinus">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减 28"/>
          <p:cNvSpPr/>
          <p:nvPr/>
        </p:nvSpPr>
        <p:spPr>
          <a:xfrm>
            <a:off x="-960120" y="1547448"/>
            <a:ext cx="9253728" cy="422911"/>
          </a:xfrm>
          <a:prstGeom prst="mathMinus">
            <a:avLst>
              <a:gd name="adj1" fmla="val 36020"/>
            </a:avLst>
          </a:prstGeom>
          <a:solidFill>
            <a:schemeClr val="bg2">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Rectangle 3">
            <a:extLst>
              <a:ext uri="{FF2B5EF4-FFF2-40B4-BE49-F238E27FC236}">
                <a16:creationId xmlns:a16="http://schemas.microsoft.com/office/drawing/2014/main" id="{BC3BFFD3-B0B0-4416-A7E2-7F87376B7CD4}"/>
              </a:ext>
            </a:extLst>
          </p:cNvPr>
          <p:cNvSpPr/>
          <p:nvPr/>
        </p:nvSpPr>
        <p:spPr>
          <a:xfrm>
            <a:off x="462648" y="6078548"/>
            <a:ext cx="2424831" cy="646331"/>
          </a:xfrm>
          <a:prstGeom prst="rect">
            <a:avLst/>
          </a:prstGeom>
        </p:spPr>
        <p:txBody>
          <a:bodyPr wrap="none">
            <a:spAutoFit/>
          </a:bodyPr>
          <a:lstStyle/>
          <a:p>
            <a:r>
              <a:rPr lang="en-US" dirty="0"/>
              <a:t>*PoW - Proof of Work</a:t>
            </a:r>
          </a:p>
          <a:p>
            <a:r>
              <a:rPr lang="en-US" dirty="0"/>
              <a:t>*PoS  - Proof of Stake</a:t>
            </a:r>
            <a:endParaRPr lang="en-CA" dirty="0"/>
          </a:p>
        </p:txBody>
      </p:sp>
    </p:spTree>
    <p:extLst>
      <p:ext uri="{BB962C8B-B14F-4D97-AF65-F5344CB8AC3E}">
        <p14:creationId xmlns:p14="http://schemas.microsoft.com/office/powerpoint/2010/main" val="2274910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36130"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7" name="Picture 6">
            <a:extLst>
              <a:ext uri="{FF2B5EF4-FFF2-40B4-BE49-F238E27FC236}">
                <a16:creationId xmlns:a16="http://schemas.microsoft.com/office/drawing/2014/main" id="{B4DC3A34-EDC9-473D-AB5D-E12D897E88E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77334" y="1270000"/>
            <a:ext cx="9606315" cy="5400000"/>
          </a:xfrm>
          <a:prstGeom prst="rect">
            <a:avLst/>
          </a:prstGeom>
        </p:spPr>
      </p:pic>
    </p:spTree>
    <p:extLst>
      <p:ext uri="{BB962C8B-B14F-4D97-AF65-F5344CB8AC3E}">
        <p14:creationId xmlns:p14="http://schemas.microsoft.com/office/powerpoint/2010/main" val="744855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Agenda</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p:txBody>
          <a:bodyPr/>
          <a:lstStyle/>
          <a:p>
            <a:pPr>
              <a:buFont typeface="+mj-lt"/>
              <a:buAutoNum type="arabicPeriod"/>
            </a:pPr>
            <a:r>
              <a:rPr lang="en-US" dirty="0"/>
              <a:t>Introductions</a:t>
            </a:r>
          </a:p>
          <a:p>
            <a:pPr>
              <a:buFont typeface="+mj-lt"/>
              <a:buAutoNum type="arabicPeriod"/>
            </a:pPr>
            <a:r>
              <a:rPr lang="en-US" dirty="0"/>
              <a:t>What is NEO?</a:t>
            </a:r>
          </a:p>
          <a:p>
            <a:pPr>
              <a:buFont typeface="+mj-lt"/>
              <a:buAutoNum type="arabicPeriod"/>
            </a:pPr>
            <a:r>
              <a:rPr lang="en-US" dirty="0"/>
              <a:t>NEO Whitepaper / NEO Smart Economy</a:t>
            </a:r>
          </a:p>
          <a:p>
            <a:pPr>
              <a:buFont typeface="+mj-lt"/>
              <a:buAutoNum type="arabicPeriod"/>
            </a:pPr>
            <a:r>
              <a:rPr lang="en-US" dirty="0"/>
              <a:t>Aside: Why do things have value? Why do they appreciate?</a:t>
            </a:r>
          </a:p>
          <a:p>
            <a:pPr>
              <a:buFont typeface="+mj-lt"/>
              <a:buAutoNum type="arabicPeriod"/>
            </a:pPr>
            <a:r>
              <a:rPr lang="en-US" dirty="0"/>
              <a:t>Why NEO?</a:t>
            </a:r>
          </a:p>
          <a:p>
            <a:pPr>
              <a:buFont typeface="+mj-lt"/>
              <a:buAutoNum type="arabicPeriod"/>
            </a:pPr>
            <a:r>
              <a:rPr lang="en-US" dirty="0"/>
              <a:t>NEO Events</a:t>
            </a:r>
          </a:p>
          <a:p>
            <a:pPr>
              <a:buFont typeface="+mj-lt"/>
              <a:buAutoNum type="arabicPeriod"/>
            </a:pPr>
            <a:r>
              <a:rPr lang="en-US" dirty="0"/>
              <a:t>NEO Resources</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EBB7FC91-A99A-4366-9ABA-890427282064}"/>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436018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01517-D537-47CB-9ED4-5862A1D62515}"/>
              </a:ext>
            </a:extLst>
          </p:cNvPr>
          <p:cNvSpPr>
            <a:spLocks noGrp="1"/>
          </p:cNvSpPr>
          <p:nvPr>
            <p:ph type="title"/>
          </p:nvPr>
        </p:nvSpPr>
        <p:spPr>
          <a:xfrm>
            <a:off x="677334" y="609600"/>
            <a:ext cx="11008698"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98952430-0AB3-4D94-B679-F622B81070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B79F581-1A8D-4E42-A72F-48FBC74D3E4F}"/>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8597170E-FE59-473A-970D-3576F492211D}"/>
              </a:ext>
            </a:extLst>
          </p:cNvPr>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8" name="Picture 7">
            <a:extLst>
              <a:ext uri="{FF2B5EF4-FFF2-40B4-BE49-F238E27FC236}">
                <a16:creationId xmlns:a16="http://schemas.microsoft.com/office/drawing/2014/main" id="{5333C369-F788-4F7D-AEA1-596781D2FF5C}"/>
              </a:ext>
            </a:extLst>
          </p:cNvPr>
          <p:cNvPicPr>
            <a:picLocks noChangeAspect="1"/>
          </p:cNvPicPr>
          <p:nvPr/>
        </p:nvPicPr>
        <p:blipFill>
          <a:blip r:embed="rId2"/>
          <a:stretch>
            <a:fillRect/>
          </a:stretch>
        </p:blipFill>
        <p:spPr>
          <a:xfrm>
            <a:off x="677334" y="1270000"/>
            <a:ext cx="5547841" cy="3825572"/>
          </a:xfrm>
          <a:prstGeom prst="rect">
            <a:avLst/>
          </a:prstGeom>
        </p:spPr>
      </p:pic>
      <p:sp>
        <p:nvSpPr>
          <p:cNvPr id="9" name="Rectangle 8">
            <a:extLst>
              <a:ext uri="{FF2B5EF4-FFF2-40B4-BE49-F238E27FC236}">
                <a16:creationId xmlns:a16="http://schemas.microsoft.com/office/drawing/2014/main" id="{28618B82-E062-4C13-B865-25A3560EDC73}"/>
              </a:ext>
            </a:extLst>
          </p:cNvPr>
          <p:cNvSpPr/>
          <p:nvPr/>
        </p:nvSpPr>
        <p:spPr>
          <a:xfrm>
            <a:off x="1042416" y="1554480"/>
            <a:ext cx="3730752" cy="230428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5935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E42C1-7E66-4774-96C5-7B4979972092}"/>
              </a:ext>
            </a:extLst>
          </p:cNvPr>
          <p:cNvSpPr>
            <a:spLocks noGrp="1"/>
          </p:cNvSpPr>
          <p:nvPr>
            <p:ph type="title"/>
          </p:nvPr>
        </p:nvSpPr>
        <p:spPr>
          <a:xfrm>
            <a:off x="677334" y="609600"/>
            <a:ext cx="11255586" cy="1320800"/>
          </a:xfrm>
        </p:spPr>
        <p:txBody>
          <a:bodyPr/>
          <a:lstStyle/>
          <a:p>
            <a:r>
              <a:rPr lang="en-CA" dirty="0"/>
              <a:t>NEO Technology/Implementation: NeoContract</a:t>
            </a:r>
          </a:p>
        </p:txBody>
      </p:sp>
      <p:sp>
        <p:nvSpPr>
          <p:cNvPr id="3" name="Date Placeholder 2">
            <a:extLst>
              <a:ext uri="{FF2B5EF4-FFF2-40B4-BE49-F238E27FC236}">
                <a16:creationId xmlns:a16="http://schemas.microsoft.com/office/drawing/2014/main" id="{6A4718F8-B1F3-43B3-9C7A-A3AF1FBABC31}"/>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2F2B0EDD-2F6D-47C9-A9F6-4A0D410E9D25}"/>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68C183A8-F365-4C6A-9F7D-95DB088100EB}"/>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7" name="Picture 6">
            <a:extLst>
              <a:ext uri="{FF2B5EF4-FFF2-40B4-BE49-F238E27FC236}">
                <a16:creationId xmlns:a16="http://schemas.microsoft.com/office/drawing/2014/main" id="{0509F646-4DC9-450A-B8C9-D50ABD5BD977}"/>
              </a:ext>
            </a:extLst>
          </p:cNvPr>
          <p:cNvPicPr>
            <a:picLocks noChangeAspect="1"/>
          </p:cNvPicPr>
          <p:nvPr/>
        </p:nvPicPr>
        <p:blipFill>
          <a:blip r:embed="rId2"/>
          <a:stretch>
            <a:fillRect/>
          </a:stretch>
        </p:blipFill>
        <p:spPr>
          <a:xfrm>
            <a:off x="677334" y="1270000"/>
            <a:ext cx="5641117" cy="5400000"/>
          </a:xfrm>
          <a:prstGeom prst="rect">
            <a:avLst/>
          </a:prstGeom>
        </p:spPr>
      </p:pic>
      <p:sp>
        <p:nvSpPr>
          <p:cNvPr id="8" name="Rectangle 7">
            <a:extLst>
              <a:ext uri="{FF2B5EF4-FFF2-40B4-BE49-F238E27FC236}">
                <a16:creationId xmlns:a16="http://schemas.microsoft.com/office/drawing/2014/main" id="{366450AB-718F-40FB-A8F9-517B2107B33E}"/>
              </a:ext>
            </a:extLst>
          </p:cNvPr>
          <p:cNvSpPr/>
          <p:nvPr/>
        </p:nvSpPr>
        <p:spPr>
          <a:xfrm>
            <a:off x="1435608" y="1572768"/>
            <a:ext cx="1911096"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Rectangle 8">
            <a:extLst>
              <a:ext uri="{FF2B5EF4-FFF2-40B4-BE49-F238E27FC236}">
                <a16:creationId xmlns:a16="http://schemas.microsoft.com/office/drawing/2014/main" id="{3BE98E93-D911-44DA-A710-D9377ABCD313}"/>
              </a:ext>
            </a:extLst>
          </p:cNvPr>
          <p:cNvSpPr/>
          <p:nvPr/>
        </p:nvSpPr>
        <p:spPr>
          <a:xfrm>
            <a:off x="783336" y="3861816"/>
            <a:ext cx="5434584" cy="212140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66887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0AEAA1-5A2F-4641-A811-0C3ACB25EA61}"/>
              </a:ext>
            </a:extLst>
          </p:cNvPr>
          <p:cNvSpPr>
            <a:spLocks noGrp="1"/>
          </p:cNvSpPr>
          <p:nvPr>
            <p:ph type="title"/>
          </p:nvPr>
        </p:nvSpPr>
        <p:spPr>
          <a:xfrm>
            <a:off x="677334" y="609600"/>
            <a:ext cx="10908114" cy="1320800"/>
          </a:xfrm>
        </p:spPr>
        <p:txBody>
          <a:bodyPr/>
          <a:lstStyle/>
          <a:p>
            <a:r>
              <a:rPr lang="en-CA" dirty="0"/>
              <a:t>NEO Technology/Implementation: NeoX Protocol</a:t>
            </a:r>
            <a:br>
              <a:rPr lang="en-CA" dirty="0"/>
            </a:br>
            <a:r>
              <a:rPr lang="en-CA" sz="2400" dirty="0"/>
              <a:t>Cross-chain Interoperability</a:t>
            </a:r>
          </a:p>
        </p:txBody>
      </p:sp>
      <p:graphicFrame>
        <p:nvGraphicFramePr>
          <p:cNvPr id="3" name="图示 2">
            <a:extLst>
              <a:ext uri="{FF2B5EF4-FFF2-40B4-BE49-F238E27FC236}">
                <a16:creationId xmlns:a16="http://schemas.microsoft.com/office/drawing/2014/main" id="{6010F11B-E501-485C-A24F-41712E3EA056}"/>
              </a:ext>
            </a:extLst>
          </p:cNvPr>
          <p:cNvGraphicFramePr/>
          <p:nvPr>
            <p:extLst/>
          </p:nvPr>
        </p:nvGraphicFramePr>
        <p:xfrm>
          <a:off x="2113271" y="1930400"/>
          <a:ext cx="6282962" cy="46536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 name="图片 15">
            <a:extLst>
              <a:ext uri="{FF2B5EF4-FFF2-40B4-BE49-F238E27FC236}">
                <a16:creationId xmlns:a16="http://schemas.microsoft.com/office/drawing/2014/main" id="{ED5F7507-95E9-4CAE-8614-1BFAE48819C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59608" y="3806419"/>
            <a:ext cx="823949" cy="901599"/>
          </a:xfrm>
          <a:prstGeom prst="rect">
            <a:avLst/>
          </a:prstGeom>
        </p:spPr>
      </p:pic>
      <p:pic>
        <p:nvPicPr>
          <p:cNvPr id="5" name="图形 4" descr="银行">
            <a:extLst>
              <a:ext uri="{FF2B5EF4-FFF2-40B4-BE49-F238E27FC236}">
                <a16:creationId xmlns:a16="http://schemas.microsoft.com/office/drawing/2014/main" id="{5E814BA7-9BEE-4DF5-8082-C9F214F05238}"/>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2768200"/>
            <a:ext cx="1222959" cy="1222959"/>
          </a:xfrm>
          <a:prstGeom prst="rect">
            <a:avLst/>
          </a:prstGeom>
        </p:spPr>
      </p:pic>
      <p:pic>
        <p:nvPicPr>
          <p:cNvPr id="11" name="图形 10" descr="建筑">
            <a:extLst>
              <a:ext uri="{FF2B5EF4-FFF2-40B4-BE49-F238E27FC236}">
                <a16:creationId xmlns:a16="http://schemas.microsoft.com/office/drawing/2014/main" id="{A5B23C92-2975-4024-A4FE-FF4ADC85223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14667" y="2768201"/>
            <a:ext cx="1222959" cy="1222959"/>
          </a:xfrm>
          <a:prstGeom prst="rect">
            <a:avLst/>
          </a:prstGeom>
        </p:spPr>
      </p:pic>
      <p:pic>
        <p:nvPicPr>
          <p:cNvPr id="14" name="图形 13" descr="建筑">
            <a:extLst>
              <a:ext uri="{FF2B5EF4-FFF2-40B4-BE49-F238E27FC236}">
                <a16:creationId xmlns:a16="http://schemas.microsoft.com/office/drawing/2014/main" id="{532A7A90-810A-4E04-A1CB-3CE5E4548605}"/>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20414" y="4447864"/>
            <a:ext cx="1222959" cy="1222959"/>
          </a:xfrm>
          <a:prstGeom prst="rect">
            <a:avLst/>
          </a:prstGeom>
        </p:spPr>
      </p:pic>
      <p:pic>
        <p:nvPicPr>
          <p:cNvPr id="15" name="图形 14" descr="银行">
            <a:extLst>
              <a:ext uri="{FF2B5EF4-FFF2-40B4-BE49-F238E27FC236}">
                <a16:creationId xmlns:a16="http://schemas.microsoft.com/office/drawing/2014/main" id="{28F3ED37-8FB4-47D4-88AF-C69BC7ACE95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65798" y="4494171"/>
            <a:ext cx="1222959" cy="1222959"/>
          </a:xfrm>
          <a:prstGeom prst="rect">
            <a:avLst/>
          </a:prstGeom>
        </p:spPr>
      </p:pic>
      <p:pic>
        <p:nvPicPr>
          <p:cNvPr id="19" name="图形 18" descr="数据库">
            <a:extLst>
              <a:ext uri="{FF2B5EF4-FFF2-40B4-BE49-F238E27FC236}">
                <a16:creationId xmlns:a16="http://schemas.microsoft.com/office/drawing/2014/main" id="{EAD9C72B-6339-4435-9102-5136E88E677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7479" y="2984624"/>
            <a:ext cx="914400" cy="914400"/>
          </a:xfrm>
          <a:prstGeom prst="rect">
            <a:avLst/>
          </a:prstGeom>
        </p:spPr>
      </p:pic>
      <p:pic>
        <p:nvPicPr>
          <p:cNvPr id="21" name="图形 20" descr="数据库">
            <a:extLst>
              <a:ext uri="{FF2B5EF4-FFF2-40B4-BE49-F238E27FC236}">
                <a16:creationId xmlns:a16="http://schemas.microsoft.com/office/drawing/2014/main" id="{8BD08970-5BC9-4818-999B-3AD9ED535A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51259" y="4768033"/>
            <a:ext cx="914400" cy="914400"/>
          </a:xfrm>
          <a:prstGeom prst="rect">
            <a:avLst/>
          </a:prstGeom>
        </p:spPr>
      </p:pic>
      <p:pic>
        <p:nvPicPr>
          <p:cNvPr id="22" name="图形 21" descr="数据库">
            <a:extLst>
              <a:ext uri="{FF2B5EF4-FFF2-40B4-BE49-F238E27FC236}">
                <a16:creationId xmlns:a16="http://schemas.microsoft.com/office/drawing/2014/main" id="{582F9440-1D88-47EA-88ED-613562681D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6" y="3435776"/>
            <a:ext cx="556307" cy="556307"/>
          </a:xfrm>
          <a:prstGeom prst="rect">
            <a:avLst/>
          </a:prstGeom>
        </p:spPr>
      </p:pic>
      <p:pic>
        <p:nvPicPr>
          <p:cNvPr id="24" name="图形 23" descr="数据库">
            <a:extLst>
              <a:ext uri="{FF2B5EF4-FFF2-40B4-BE49-F238E27FC236}">
                <a16:creationId xmlns:a16="http://schemas.microsoft.com/office/drawing/2014/main" id="{90EE3B83-41DC-43B7-ACDD-352C1CF681E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15295" y="5105650"/>
            <a:ext cx="556307" cy="556307"/>
          </a:xfrm>
          <a:prstGeom prst="rect">
            <a:avLst/>
          </a:prstGeom>
        </p:spPr>
      </p:pic>
      <p:pic>
        <p:nvPicPr>
          <p:cNvPr id="25" name="图形 24" descr="数据库">
            <a:extLst>
              <a:ext uri="{FF2B5EF4-FFF2-40B4-BE49-F238E27FC236}">
                <a16:creationId xmlns:a16="http://schemas.microsoft.com/office/drawing/2014/main" id="{79039E36-0FDF-49F1-ACFC-6340AE7F58C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2706471"/>
            <a:ext cx="556307" cy="556307"/>
          </a:xfrm>
          <a:prstGeom prst="rect">
            <a:avLst/>
          </a:prstGeom>
        </p:spPr>
      </p:pic>
      <p:pic>
        <p:nvPicPr>
          <p:cNvPr id="26" name="图形 25" descr="数据库">
            <a:extLst>
              <a:ext uri="{FF2B5EF4-FFF2-40B4-BE49-F238E27FC236}">
                <a16:creationId xmlns:a16="http://schemas.microsoft.com/office/drawing/2014/main" id="{D9BA6BE1-059B-46FA-9F7C-D221789247F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10570" y="4367100"/>
            <a:ext cx="556307" cy="556307"/>
          </a:xfrm>
          <a:prstGeom prst="rect">
            <a:avLst/>
          </a:prstGeom>
        </p:spPr>
      </p:pic>
      <p:pic>
        <p:nvPicPr>
          <p:cNvPr id="28" name="图形 27" descr="数据库">
            <a:extLst>
              <a:ext uri="{FF2B5EF4-FFF2-40B4-BE49-F238E27FC236}">
                <a16:creationId xmlns:a16="http://schemas.microsoft.com/office/drawing/2014/main" id="{3D7B6AF4-D512-49FC-819F-6A2A327083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980965" y="1382703"/>
            <a:ext cx="676347" cy="676347"/>
          </a:xfrm>
          <a:prstGeom prst="rect">
            <a:avLst/>
          </a:prstGeom>
        </p:spPr>
      </p:pic>
      <p:pic>
        <p:nvPicPr>
          <p:cNvPr id="29" name="图形 28" descr="建筑">
            <a:extLst>
              <a:ext uri="{FF2B5EF4-FFF2-40B4-BE49-F238E27FC236}">
                <a16:creationId xmlns:a16="http://schemas.microsoft.com/office/drawing/2014/main" id="{AD0E01C2-D6C7-4138-AC07-D2BF8D09C6A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12927" y="1382702"/>
            <a:ext cx="676346" cy="676346"/>
          </a:xfrm>
          <a:prstGeom prst="rect">
            <a:avLst/>
          </a:prstGeom>
        </p:spPr>
      </p:pic>
      <p:pic>
        <p:nvPicPr>
          <p:cNvPr id="30" name="图形 29" descr="银行">
            <a:extLst>
              <a:ext uri="{FF2B5EF4-FFF2-40B4-BE49-F238E27FC236}">
                <a16:creationId xmlns:a16="http://schemas.microsoft.com/office/drawing/2014/main" id="{B3A21A57-FAFF-4CF0-966F-8349BB44D44D}"/>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70313" y="5927484"/>
            <a:ext cx="676347" cy="676347"/>
          </a:xfrm>
          <a:prstGeom prst="rect">
            <a:avLst/>
          </a:prstGeom>
        </p:spPr>
      </p:pic>
    </p:spTree>
    <p:extLst>
      <p:ext uri="{BB962C8B-B14F-4D97-AF65-F5344CB8AC3E}">
        <p14:creationId xmlns:p14="http://schemas.microsoft.com/office/powerpoint/2010/main" val="9607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1514666" cy="1021976"/>
          </a:xfrm>
        </p:spPr>
        <p:txBody>
          <a:bodyPr>
            <a:normAutofit fontScale="90000"/>
          </a:bodyPr>
          <a:lstStyle/>
          <a:p>
            <a:r>
              <a:rPr lang="en-CA" dirty="0"/>
              <a:t>Aside: Why do things have value? Why do they appreciate? </a:t>
            </a: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898971" cy="4736053"/>
          </a:xfrm>
        </p:spPr>
        <p:txBody>
          <a:bodyPr>
            <a:normAutofit fontScale="92500" lnSpcReduction="10000"/>
          </a:bodyPr>
          <a:lstStyle/>
          <a:p>
            <a:r>
              <a:rPr lang="en-CA" b="1" dirty="0"/>
              <a:t>It’s all about Scarcity</a:t>
            </a:r>
          </a:p>
          <a:p>
            <a:pPr lvl="1"/>
            <a:r>
              <a:rPr lang="en-CA" dirty="0"/>
              <a:t>Real or perceived</a:t>
            </a:r>
          </a:p>
          <a:p>
            <a:pPr lvl="1"/>
            <a:r>
              <a:rPr lang="en-CA" dirty="0"/>
              <a:t>Simpler terms: Supply and Demand (but I prefer the term scarcity)</a:t>
            </a:r>
          </a:p>
          <a:p>
            <a:r>
              <a:rPr lang="en-US" dirty="0"/>
              <a:t>The difficulty or cost of acquiring new or additional assets</a:t>
            </a:r>
          </a:p>
          <a:p>
            <a:pPr lvl="1"/>
            <a:r>
              <a:rPr lang="en-US" dirty="0"/>
              <a:t>Money, diamonds, gold, ..., cryptocurrencies</a:t>
            </a:r>
          </a:p>
          <a:p>
            <a:r>
              <a:rPr lang="en-US" dirty="0"/>
              <a:t>The difficulty or cost of product or manufacturing new assets</a:t>
            </a:r>
          </a:p>
          <a:p>
            <a:pPr lvl="1"/>
            <a:r>
              <a:rPr lang="en-US" dirty="0"/>
              <a:t>Bitcoin, Ethereum (ETH)</a:t>
            </a:r>
          </a:p>
          <a:p>
            <a:pPr lvl="1"/>
            <a:r>
              <a:rPr lang="en-US" dirty="0"/>
              <a:t>Proof of Stake (PoS) concensus/verification processes</a:t>
            </a:r>
          </a:p>
          <a:p>
            <a:pPr lvl="1"/>
            <a:r>
              <a:rPr lang="en-US" dirty="0"/>
              <a:t>Millions of miners competing: HUGELY wasteful, expensive, slow</a:t>
            </a:r>
          </a:p>
          <a:p>
            <a:r>
              <a:rPr lang="en-US" dirty="0"/>
              <a:t>Could be through the regulation of price and/or supply – illusion of scarcity</a:t>
            </a:r>
          </a:p>
          <a:p>
            <a:r>
              <a:rPr lang="en-US" dirty="0"/>
              <a:t>“Mining is a </a:t>
            </a:r>
            <a:r>
              <a:rPr lang="en-US" b="1" dirty="0"/>
              <a:t>process of validating a transaction or block</a:t>
            </a:r>
            <a:r>
              <a:rPr lang="en-US" dirty="0"/>
              <a:t> in a network by the </a:t>
            </a:r>
            <a:br>
              <a:rPr lang="en-US" dirty="0"/>
            </a:br>
            <a:r>
              <a:rPr lang="en-US" b="1" dirty="0"/>
              <a:t>process of complex algorithms to prove and validate the correctness of the transaction </a:t>
            </a:r>
            <a:br>
              <a:rPr lang="en-US" b="1" dirty="0"/>
            </a:br>
            <a:r>
              <a:rPr lang="en-US" dirty="0"/>
              <a:t>and thereby add the new block to the chain.”</a:t>
            </a:r>
            <a:br>
              <a:rPr lang="en-US" dirty="0"/>
            </a:br>
            <a:r>
              <a:rPr lang="en-US" dirty="0"/>
              <a:t>[</a:t>
            </a:r>
            <a:r>
              <a:rPr lang="en-US" dirty="0">
                <a:hlinkClick r:id="rId2"/>
              </a:rPr>
              <a:t>https://medium.com/@karthik.seshu/cryptocurrency-proof-of-work-vs-proof-of-stake-e1eee1420b10</a:t>
            </a:r>
            <a:r>
              <a:rPr lang="en-US" dirty="0"/>
              <a:t> ]</a:t>
            </a:r>
          </a:p>
          <a:p>
            <a:pPr lvl="1"/>
            <a:endParaRPr lang="en-CA" dirty="0"/>
          </a:p>
        </p:txBody>
      </p:sp>
    </p:spTree>
    <p:extLst>
      <p:ext uri="{BB962C8B-B14F-4D97-AF65-F5344CB8AC3E}">
        <p14:creationId xmlns:p14="http://schemas.microsoft.com/office/powerpoint/2010/main" val="13338343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FB153-24DD-4867-ADEA-AB9D4A1C22E3}"/>
              </a:ext>
            </a:extLst>
          </p:cNvPr>
          <p:cNvSpPr>
            <a:spLocks noGrp="1"/>
          </p:cNvSpPr>
          <p:nvPr>
            <p:ph type="title"/>
          </p:nvPr>
        </p:nvSpPr>
        <p:spPr>
          <a:xfrm>
            <a:off x="677334" y="609600"/>
            <a:ext cx="10304430" cy="1021976"/>
          </a:xfrm>
        </p:spPr>
        <p:txBody>
          <a:bodyPr>
            <a:normAutofit fontScale="90000"/>
          </a:bodyPr>
          <a:lstStyle/>
          <a:p>
            <a:r>
              <a:rPr lang="en-CA" dirty="0"/>
              <a:t>What happens when things become easier to acquire?</a:t>
            </a:r>
            <a:br>
              <a:rPr lang="en-CA" dirty="0"/>
            </a:br>
            <a:r>
              <a:rPr lang="en-CA" sz="2700" dirty="0"/>
              <a:t>Michael’s Theorem</a:t>
            </a:r>
          </a:p>
        </p:txBody>
      </p:sp>
      <p:sp>
        <p:nvSpPr>
          <p:cNvPr id="3" name="Content Placeholder 2">
            <a:extLst>
              <a:ext uri="{FF2B5EF4-FFF2-40B4-BE49-F238E27FC236}">
                <a16:creationId xmlns:a16="http://schemas.microsoft.com/office/drawing/2014/main" id="{8F8E3E67-A264-4824-A329-16C907DEDC35}"/>
              </a:ext>
            </a:extLst>
          </p:cNvPr>
          <p:cNvSpPr>
            <a:spLocks noGrp="1"/>
          </p:cNvSpPr>
          <p:nvPr>
            <p:ph idx="1"/>
          </p:nvPr>
        </p:nvSpPr>
        <p:spPr>
          <a:xfrm>
            <a:off x="677333" y="1801906"/>
            <a:ext cx="10304431" cy="4736053"/>
          </a:xfrm>
        </p:spPr>
        <p:txBody>
          <a:bodyPr/>
          <a:lstStyle/>
          <a:p>
            <a:r>
              <a:rPr lang="en-CA" dirty="0"/>
              <a:t>What happens when things become easier to make/manufacture? </a:t>
            </a:r>
          </a:p>
          <a:p>
            <a:r>
              <a:rPr lang="en-US" dirty="0"/>
              <a:t>What happens to the price of ETH when Ethereum moves to Proof of Work (PoW)?</a:t>
            </a:r>
          </a:p>
          <a:p>
            <a:pPr lvl="1"/>
            <a:r>
              <a:rPr lang="en-US" dirty="0"/>
              <a:t>Millions of competing miners aren’t needed for Ethereum anymore</a:t>
            </a:r>
          </a:p>
          <a:p>
            <a:pPr lvl="1"/>
            <a:r>
              <a:rPr lang="en-US" dirty="0"/>
              <a:t>Maybe they move back into Bitcoin mining – perhaps driving down the cost of a Bitcoin?</a:t>
            </a:r>
          </a:p>
          <a:p>
            <a:pPr lvl="1"/>
            <a:endParaRPr lang="en-US" dirty="0"/>
          </a:p>
          <a:p>
            <a:r>
              <a:rPr lang="en-US" dirty="0"/>
              <a:t>NEO Blockchain uses Delegated Byzantine Fault Tolerance (dBFT)</a:t>
            </a:r>
          </a:p>
          <a:p>
            <a:pPr lvl="1"/>
            <a:r>
              <a:rPr lang="en-US" dirty="0"/>
              <a:t>Currently runs 8 nodes WW to support about 1000TPS throughput</a:t>
            </a:r>
          </a:p>
          <a:p>
            <a:pPr lvl="1"/>
            <a:r>
              <a:rPr lang="en-US" dirty="0"/>
              <a:t>By 2020, NEO estimates this will need to grove to 12 nodes to achieve 100,000TPS</a:t>
            </a:r>
          </a:p>
          <a:p>
            <a:pPr lvl="1"/>
            <a:r>
              <a:rPr lang="en-US" dirty="0"/>
              <a:t>Very small number of nodes</a:t>
            </a:r>
          </a:p>
          <a:p>
            <a:pPr lvl="1"/>
            <a:endParaRPr lang="en-US" dirty="0"/>
          </a:p>
          <a:p>
            <a:pPr lvl="1"/>
            <a:endParaRPr lang="en-CA" dirty="0"/>
          </a:p>
        </p:txBody>
      </p:sp>
      <p:sp>
        <p:nvSpPr>
          <p:cNvPr id="4" name="Date Placeholder 3">
            <a:extLst>
              <a:ext uri="{FF2B5EF4-FFF2-40B4-BE49-F238E27FC236}">
                <a16:creationId xmlns:a16="http://schemas.microsoft.com/office/drawing/2014/main" id="{EBDE2EA4-849D-4614-BDF3-029719DC906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E55B7DA-8B8B-4123-9D20-41F928DDE50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DFC22B5-C122-4DB8-8AEF-4247B4030E4B}"/>
              </a:ext>
            </a:extLst>
          </p:cNvPr>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7518772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CF0D5F-B345-4F22-BFCE-80BADB8CEED4}"/>
              </a:ext>
            </a:extLst>
          </p:cNvPr>
          <p:cNvSpPr>
            <a:spLocks noGrp="1"/>
          </p:cNvSpPr>
          <p:nvPr>
            <p:ph type="title"/>
          </p:nvPr>
        </p:nvSpPr>
        <p:spPr/>
        <p:txBody>
          <a:bodyPr/>
          <a:lstStyle/>
          <a:p>
            <a:r>
              <a:rPr lang="en-US" dirty="0"/>
              <a:t>How Transaction Fees are Discouraged</a:t>
            </a:r>
            <a:br>
              <a:rPr lang="en-US" dirty="0"/>
            </a:br>
            <a:r>
              <a:rPr lang="en-US" dirty="0"/>
              <a:t>in the NEO Smart Economy</a:t>
            </a:r>
            <a:endParaRPr lang="en-CA" dirty="0"/>
          </a:p>
        </p:txBody>
      </p:sp>
      <p:sp>
        <p:nvSpPr>
          <p:cNvPr id="4" name="Date Placeholder 3">
            <a:extLst>
              <a:ext uri="{FF2B5EF4-FFF2-40B4-BE49-F238E27FC236}">
                <a16:creationId xmlns:a16="http://schemas.microsoft.com/office/drawing/2014/main" id="{59EC8428-8550-4A8D-AF28-54591BA17DA2}"/>
              </a:ext>
            </a:extLst>
          </p:cNvPr>
          <p:cNvSpPr>
            <a:spLocks noGrp="1"/>
          </p:cNvSpPr>
          <p:nvPr>
            <p:ph type="dt" sz="half" idx="10"/>
          </p:nvPr>
        </p:nvSpPr>
        <p:spPr/>
        <p:txBody>
          <a:bodyPr/>
          <a:lstStyle/>
          <a:p>
            <a:r>
              <a:rPr lang="en-US" dirty="0"/>
              <a:t>3/14/2018</a:t>
            </a:r>
          </a:p>
        </p:txBody>
      </p:sp>
      <p:sp>
        <p:nvSpPr>
          <p:cNvPr id="6" name="Slide Number Placeholder 5">
            <a:extLst>
              <a:ext uri="{FF2B5EF4-FFF2-40B4-BE49-F238E27FC236}">
                <a16:creationId xmlns:a16="http://schemas.microsoft.com/office/drawing/2014/main" id="{6B5A7A36-83F3-4FAE-9620-A4839D65E6BC}"/>
              </a:ext>
            </a:extLst>
          </p:cNvPr>
          <p:cNvSpPr>
            <a:spLocks noGrp="1"/>
          </p:cNvSpPr>
          <p:nvPr>
            <p:ph type="sldNum" sz="quarter" idx="12"/>
          </p:nvPr>
        </p:nvSpPr>
        <p:spPr/>
        <p:txBody>
          <a:bodyPr/>
          <a:lstStyle/>
          <a:p>
            <a:fld id="{D57F1E4F-1CFF-5643-939E-217C01CDF565}" type="slidenum">
              <a:rPr lang="en-US" smtClean="0"/>
              <a:pPr/>
              <a:t>45</a:t>
            </a:fld>
            <a:endParaRPr lang="en-US" dirty="0"/>
          </a:p>
        </p:txBody>
      </p:sp>
      <p:sp>
        <p:nvSpPr>
          <p:cNvPr id="8" name="泪珠形 16">
            <a:extLst>
              <a:ext uri="{FF2B5EF4-FFF2-40B4-BE49-F238E27FC236}">
                <a16:creationId xmlns:a16="http://schemas.microsoft.com/office/drawing/2014/main" id="{C11185BC-6A8D-42F9-8644-34130CC960C5}"/>
              </a:ext>
            </a:extLst>
          </p:cNvPr>
          <p:cNvSpPr/>
          <p:nvPr/>
        </p:nvSpPr>
        <p:spPr>
          <a:xfrm rot="2615046">
            <a:off x="915922" y="1914024"/>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1</a:t>
            </a:r>
            <a:endParaRPr kumimoji="1" lang="zh-CN" altLang="en-US" dirty="0"/>
          </a:p>
        </p:txBody>
      </p:sp>
      <p:sp>
        <p:nvSpPr>
          <p:cNvPr id="9" name="泪珠形 17">
            <a:extLst>
              <a:ext uri="{FF2B5EF4-FFF2-40B4-BE49-F238E27FC236}">
                <a16:creationId xmlns:a16="http://schemas.microsoft.com/office/drawing/2014/main" id="{C5D5B622-6B99-4790-A232-6926B6F0E065}"/>
              </a:ext>
            </a:extLst>
          </p:cNvPr>
          <p:cNvSpPr/>
          <p:nvPr/>
        </p:nvSpPr>
        <p:spPr>
          <a:xfrm rot="2615046">
            <a:off x="907728" y="2883513"/>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2</a:t>
            </a:r>
            <a:endParaRPr kumimoji="1" lang="zh-CN" altLang="en-US" dirty="0"/>
          </a:p>
        </p:txBody>
      </p:sp>
      <p:sp>
        <p:nvSpPr>
          <p:cNvPr id="10" name="泪珠形 18">
            <a:extLst>
              <a:ext uri="{FF2B5EF4-FFF2-40B4-BE49-F238E27FC236}">
                <a16:creationId xmlns:a16="http://schemas.microsoft.com/office/drawing/2014/main" id="{F5A3D412-7DD1-46A1-9F50-D56B36D80F5D}"/>
              </a:ext>
            </a:extLst>
          </p:cNvPr>
          <p:cNvSpPr/>
          <p:nvPr/>
        </p:nvSpPr>
        <p:spPr>
          <a:xfrm rot="2615046">
            <a:off x="907727" y="3909399"/>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3</a:t>
            </a:r>
            <a:endParaRPr kumimoji="1" lang="zh-CN" altLang="en-US" dirty="0"/>
          </a:p>
        </p:txBody>
      </p:sp>
      <p:sp>
        <p:nvSpPr>
          <p:cNvPr id="11" name="泪珠形 19">
            <a:extLst>
              <a:ext uri="{FF2B5EF4-FFF2-40B4-BE49-F238E27FC236}">
                <a16:creationId xmlns:a16="http://schemas.microsoft.com/office/drawing/2014/main" id="{DE0C14B0-6754-41A4-901D-07AB2528FA02}"/>
              </a:ext>
            </a:extLst>
          </p:cNvPr>
          <p:cNvSpPr/>
          <p:nvPr/>
        </p:nvSpPr>
        <p:spPr>
          <a:xfrm rot="2615046">
            <a:off x="907725" y="4877137"/>
            <a:ext cx="526093" cy="513567"/>
          </a:xfrm>
          <a:prstGeom prst="teardrop">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4</a:t>
            </a:r>
            <a:endParaRPr kumimoji="1" lang="zh-CN" altLang="en-US" dirty="0"/>
          </a:p>
        </p:txBody>
      </p:sp>
      <p:sp>
        <p:nvSpPr>
          <p:cNvPr id="12" name="矩形 20">
            <a:extLst>
              <a:ext uri="{FF2B5EF4-FFF2-40B4-BE49-F238E27FC236}">
                <a16:creationId xmlns:a16="http://schemas.microsoft.com/office/drawing/2014/main" id="{5A968BD6-7FDF-4CA9-B0A0-FDC57B7ECAA2}"/>
              </a:ext>
            </a:extLst>
          </p:cNvPr>
          <p:cNvSpPr/>
          <p:nvPr/>
        </p:nvSpPr>
        <p:spPr>
          <a:xfrm>
            <a:off x="1546542" y="1811842"/>
            <a:ext cx="69268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Each NEO token equals one vote for consensus nodes.</a:t>
            </a:r>
          </a:p>
        </p:txBody>
      </p:sp>
      <p:sp>
        <p:nvSpPr>
          <p:cNvPr id="13" name="矩形 21">
            <a:extLst>
              <a:ext uri="{FF2B5EF4-FFF2-40B4-BE49-F238E27FC236}">
                <a16:creationId xmlns:a16="http://schemas.microsoft.com/office/drawing/2014/main" id="{E3C2DCD9-D42F-4B43-AEC3-154C18E2F038}"/>
              </a:ext>
            </a:extLst>
          </p:cNvPr>
          <p:cNvSpPr/>
          <p:nvPr/>
        </p:nvSpPr>
        <p:spPr>
          <a:xfrm>
            <a:off x="1538346" y="2788778"/>
            <a:ext cx="6926895"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Consensus nodes may choose to refuse throughput upgrades because they have economic interest in transaction fees.</a:t>
            </a:r>
          </a:p>
        </p:txBody>
      </p:sp>
      <p:sp>
        <p:nvSpPr>
          <p:cNvPr id="14" name="矩形 22">
            <a:extLst>
              <a:ext uri="{FF2B5EF4-FFF2-40B4-BE49-F238E27FC236}">
                <a16:creationId xmlns:a16="http://schemas.microsoft.com/office/drawing/2014/main" id="{55316AF5-8DC4-46F9-9202-D2A1C3CE72C3}"/>
              </a:ext>
            </a:extLst>
          </p:cNvPr>
          <p:cNvSpPr/>
          <p:nvPr/>
        </p:nvSpPr>
        <p:spPr>
          <a:xfrm>
            <a:off x="1517947" y="3814664"/>
            <a:ext cx="6955493" cy="739036"/>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NEO holders only get system fees distributed to them, not transaction fees. More network usage equals more system fees, so NEO holders will work for increasing network throughput.</a:t>
            </a:r>
          </a:p>
        </p:txBody>
      </p:sp>
      <p:sp>
        <p:nvSpPr>
          <p:cNvPr id="15" name="矩形 23">
            <a:extLst>
              <a:ext uri="{FF2B5EF4-FFF2-40B4-BE49-F238E27FC236}">
                <a16:creationId xmlns:a16="http://schemas.microsoft.com/office/drawing/2014/main" id="{0F352301-FBE5-4906-973B-0E24F7372303}"/>
              </a:ext>
            </a:extLst>
          </p:cNvPr>
          <p:cNvSpPr/>
          <p:nvPr/>
        </p:nvSpPr>
        <p:spPr>
          <a:xfrm>
            <a:off x="1517947" y="4804549"/>
            <a:ext cx="6955493" cy="739036"/>
          </a:xfrm>
          <a:prstGeom prst="rect">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Because of point 3, consensus nodes that refuse throughput upgrades will not be re-voted as consensus nodes and other consensus nodes will be voted in.</a:t>
            </a:r>
          </a:p>
        </p:txBody>
      </p:sp>
      <p:sp>
        <p:nvSpPr>
          <p:cNvPr id="16" name="泪珠形 25">
            <a:extLst>
              <a:ext uri="{FF2B5EF4-FFF2-40B4-BE49-F238E27FC236}">
                <a16:creationId xmlns:a16="http://schemas.microsoft.com/office/drawing/2014/main" id="{7CE7A503-3B15-48EF-8037-54E42734029B}"/>
              </a:ext>
            </a:extLst>
          </p:cNvPr>
          <p:cNvSpPr/>
          <p:nvPr/>
        </p:nvSpPr>
        <p:spPr>
          <a:xfrm rot="2615046">
            <a:off x="907727" y="5888600"/>
            <a:ext cx="526093" cy="513567"/>
          </a:xfrm>
          <a:prstGeom prst="teardrop">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5</a:t>
            </a:r>
            <a:endParaRPr kumimoji="1" lang="zh-CN" altLang="en-US" dirty="0"/>
          </a:p>
        </p:txBody>
      </p:sp>
      <p:sp>
        <p:nvSpPr>
          <p:cNvPr id="17" name="矩形 26">
            <a:extLst>
              <a:ext uri="{FF2B5EF4-FFF2-40B4-BE49-F238E27FC236}">
                <a16:creationId xmlns:a16="http://schemas.microsoft.com/office/drawing/2014/main" id="{ACC65BC0-84E2-449B-801F-1319A6D8EF6E}"/>
              </a:ext>
            </a:extLst>
          </p:cNvPr>
          <p:cNvSpPr/>
          <p:nvPr/>
        </p:nvSpPr>
        <p:spPr>
          <a:xfrm>
            <a:off x="1532247" y="5820140"/>
            <a:ext cx="6926896" cy="997945"/>
          </a:xfrm>
          <a:prstGeom prst="rect">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t>Points 1-4 ensure that transaction fees are zero or near zero. Enterprises that want a decentralized application can safely develop on the NEO Blockchain without being worrying that their users may have difficulties in attaining the tokens they need.</a:t>
            </a:r>
          </a:p>
        </p:txBody>
      </p:sp>
    </p:spTree>
    <p:extLst>
      <p:ext uri="{BB962C8B-B14F-4D97-AF65-F5344CB8AC3E}">
        <p14:creationId xmlns:p14="http://schemas.microsoft.com/office/powerpoint/2010/main" val="40630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E4272-1A18-4EDD-9C3D-AEE795242A3A}"/>
              </a:ext>
            </a:extLst>
          </p:cNvPr>
          <p:cNvSpPr>
            <a:spLocks noGrp="1"/>
          </p:cNvSpPr>
          <p:nvPr>
            <p:ph type="title"/>
          </p:nvPr>
        </p:nvSpPr>
        <p:spPr>
          <a:xfrm>
            <a:off x="677334" y="2700867"/>
            <a:ext cx="9774257" cy="1826581"/>
          </a:xfrm>
        </p:spPr>
        <p:txBody>
          <a:bodyPr/>
          <a:lstStyle/>
          <a:p>
            <a:r>
              <a:rPr lang="en-CA" dirty="0"/>
              <a:t>NEO Distributed App (dApp) Development</a:t>
            </a:r>
          </a:p>
        </p:txBody>
      </p:sp>
      <p:sp>
        <p:nvSpPr>
          <p:cNvPr id="4" name="Date Placeholder 3">
            <a:extLst>
              <a:ext uri="{FF2B5EF4-FFF2-40B4-BE49-F238E27FC236}">
                <a16:creationId xmlns:a16="http://schemas.microsoft.com/office/drawing/2014/main" id="{1CC1CCD1-638D-4FB5-8A00-1CB477F5CB9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AA9F4CCF-7375-4716-A085-6BFACF357ECE}"/>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11AA9189-AB04-45FE-AE2A-45217C5C59C6}"/>
              </a:ext>
            </a:extLst>
          </p:cNvPr>
          <p:cNvSpPr>
            <a:spLocks noGrp="1"/>
          </p:cNvSpPr>
          <p:nvPr>
            <p:ph type="sldNum" sz="quarter" idx="12"/>
          </p:nvPr>
        </p:nvSpPr>
        <p:spPr/>
        <p:txBody>
          <a:bodyPr/>
          <a:lstStyle/>
          <a:p>
            <a:fld id="{D57F1E4F-1CFF-5643-939E-217C01CDF565}" type="slidenum">
              <a:rPr lang="en-US" smtClean="0"/>
              <a:pPr/>
              <a:t>46</a:t>
            </a:fld>
            <a:endParaRPr lang="en-US" dirty="0"/>
          </a:p>
        </p:txBody>
      </p:sp>
      <p:sp>
        <p:nvSpPr>
          <p:cNvPr id="8" name="Text Placeholder 7">
            <a:extLst>
              <a:ext uri="{FF2B5EF4-FFF2-40B4-BE49-F238E27FC236}">
                <a16:creationId xmlns:a16="http://schemas.microsoft.com/office/drawing/2014/main" id="{BDB268EE-B263-466D-9373-F6B6BB1B6A5B}"/>
              </a:ext>
            </a:extLst>
          </p:cNvPr>
          <p:cNvSpPr>
            <a:spLocks noGrp="1"/>
          </p:cNvSpPr>
          <p:nvPr>
            <p:ph type="body" idx="1"/>
          </p:nvPr>
        </p:nvSpPr>
        <p:spPr/>
        <p:txBody>
          <a:bodyPr/>
          <a:lstStyle/>
          <a:p>
            <a:endParaRPr lang="en-CA" dirty="0"/>
          </a:p>
        </p:txBody>
      </p:sp>
      <p:pic>
        <p:nvPicPr>
          <p:cNvPr id="13" name="Picture 4" descr="https://hyperonomy.files.wordpress.com/2016/11/archimate-have-it-your-way.png">
            <a:extLst>
              <a:ext uri="{FF2B5EF4-FFF2-40B4-BE49-F238E27FC236}">
                <a16:creationId xmlns:a16="http://schemas.microsoft.com/office/drawing/2014/main" id="{8315B908-8056-49EB-97CC-3503CCFD01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37024"/>
            <a:ext cx="9326202" cy="166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675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2579-E46B-4631-9333-2874D71B493D}"/>
              </a:ext>
            </a:extLst>
          </p:cNvPr>
          <p:cNvSpPr>
            <a:spLocks noGrp="1"/>
          </p:cNvSpPr>
          <p:nvPr>
            <p:ph type="title"/>
          </p:nvPr>
        </p:nvSpPr>
        <p:spPr/>
        <p:txBody>
          <a:bodyPr/>
          <a:lstStyle/>
          <a:p>
            <a:r>
              <a:rPr lang="en-CA" dirty="0"/>
              <a:t>Smart Contracts: “Have it your Way”</a:t>
            </a:r>
          </a:p>
        </p:txBody>
      </p:sp>
      <p:sp>
        <p:nvSpPr>
          <p:cNvPr id="3" name="Content Placeholder 2">
            <a:extLst>
              <a:ext uri="{FF2B5EF4-FFF2-40B4-BE49-F238E27FC236}">
                <a16:creationId xmlns:a16="http://schemas.microsoft.com/office/drawing/2014/main" id="{B4B41437-950F-4686-9A94-B646C2D1807F}"/>
              </a:ext>
            </a:extLst>
          </p:cNvPr>
          <p:cNvSpPr>
            <a:spLocks noGrp="1"/>
          </p:cNvSpPr>
          <p:nvPr>
            <p:ph idx="1"/>
          </p:nvPr>
        </p:nvSpPr>
        <p:spPr/>
        <p:txBody>
          <a:bodyPr>
            <a:normAutofit lnSpcReduction="10000"/>
          </a:bodyPr>
          <a:lstStyle/>
          <a:p>
            <a:r>
              <a:rPr lang="en-CA" dirty="0"/>
              <a:t>Develop, debug and test Smart Contracts in the language you prefer </a:t>
            </a:r>
          </a:p>
          <a:p>
            <a:pPr lvl="1"/>
            <a:r>
              <a:rPr lang="en-CA" dirty="0"/>
              <a:t>C# (reference implementation)</a:t>
            </a:r>
          </a:p>
          <a:p>
            <a:pPr lvl="1"/>
            <a:r>
              <a:rPr lang="en-CA" dirty="0"/>
              <a:t>Python,</a:t>
            </a:r>
          </a:p>
          <a:p>
            <a:pPr lvl="1"/>
            <a:r>
              <a:rPr lang="en-CA" dirty="0"/>
              <a:t>Java</a:t>
            </a:r>
          </a:p>
          <a:p>
            <a:pPr lvl="1"/>
            <a:r>
              <a:rPr lang="en-CA" dirty="0"/>
              <a:t>Golang</a:t>
            </a:r>
          </a:p>
          <a:p>
            <a:pPr lvl="1"/>
            <a:r>
              <a:rPr lang="en-CA" dirty="0"/>
              <a:t>JavaScript</a:t>
            </a:r>
          </a:p>
          <a:p>
            <a:r>
              <a:rPr lang="en-CA" dirty="0"/>
              <a:t>Develop, debug and test Client Apps using the frameworks you prefer</a:t>
            </a:r>
          </a:p>
          <a:p>
            <a:pPr lvl="1"/>
            <a:r>
              <a:rPr lang="en-CA" dirty="0"/>
              <a:t>ASP.NET, WinForms, WPF, Console Applications, Window Services, …</a:t>
            </a:r>
          </a:p>
          <a:p>
            <a:pPr lvl="1"/>
            <a:r>
              <a:rPr lang="en-CA" dirty="0"/>
              <a:t>Node.JS</a:t>
            </a:r>
          </a:p>
          <a:p>
            <a:pPr lvl="1"/>
            <a:r>
              <a:rPr lang="en-CA" dirty="0"/>
              <a:t>Python</a:t>
            </a:r>
          </a:p>
          <a:p>
            <a:pPr lvl="1"/>
            <a:r>
              <a:rPr lang="en-CA" dirty="0"/>
              <a:t>Java</a:t>
            </a:r>
          </a:p>
          <a:p>
            <a:pPr lvl="1"/>
            <a:r>
              <a:rPr lang="en-CA" dirty="0"/>
              <a:t>Golang</a:t>
            </a:r>
          </a:p>
          <a:p>
            <a:endParaRPr lang="en-CA" dirty="0"/>
          </a:p>
          <a:p>
            <a:endParaRPr lang="en-CA" dirty="0"/>
          </a:p>
        </p:txBody>
      </p:sp>
      <p:sp>
        <p:nvSpPr>
          <p:cNvPr id="4" name="Date Placeholder 3">
            <a:extLst>
              <a:ext uri="{FF2B5EF4-FFF2-40B4-BE49-F238E27FC236}">
                <a16:creationId xmlns:a16="http://schemas.microsoft.com/office/drawing/2014/main" id="{B98997DE-831A-4405-802C-19B9064C59DC}"/>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1E9AD591-125E-4A19-BF89-3453E893E75C}"/>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84C2ECBD-BAAD-44F8-BC53-300D8AEC0196}"/>
              </a:ext>
            </a:extLst>
          </p:cNvPr>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229928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CB07-2863-44C1-A66F-72E53F7C0641}"/>
              </a:ext>
            </a:extLst>
          </p:cNvPr>
          <p:cNvSpPr>
            <a:spLocks noGrp="1"/>
          </p:cNvSpPr>
          <p:nvPr>
            <p:ph type="title"/>
          </p:nvPr>
        </p:nvSpPr>
        <p:spPr/>
        <p:txBody>
          <a:bodyPr/>
          <a:lstStyle/>
          <a:p>
            <a:r>
              <a:rPr lang="en-CA" dirty="0"/>
              <a:t>Smart Contracts: “Have it your way”</a:t>
            </a:r>
          </a:p>
        </p:txBody>
      </p:sp>
      <p:pic>
        <p:nvPicPr>
          <p:cNvPr id="5" name="图片 4">
            <a:extLst>
              <a:ext uri="{FF2B5EF4-FFF2-40B4-BE49-F238E27FC236}">
                <a16:creationId xmlns:a16="http://schemas.microsoft.com/office/drawing/2014/main" id="{1EF9279A-7493-43EB-B28B-DB2E78E1C04D}"/>
              </a:ext>
            </a:extLst>
          </p:cNvPr>
          <p:cNvPicPr>
            <a:picLocks noChangeAspect="1"/>
          </p:cNvPicPr>
          <p:nvPr/>
        </p:nvPicPr>
        <p:blipFill>
          <a:blip r:embed="rId3"/>
          <a:stretch>
            <a:fillRect/>
          </a:stretch>
        </p:blipFill>
        <p:spPr>
          <a:xfrm>
            <a:off x="257364" y="1443736"/>
            <a:ext cx="6959107" cy="3847422"/>
          </a:xfrm>
          <a:prstGeom prst="rect">
            <a:avLst/>
          </a:prstGeom>
          <a:effectLst>
            <a:outerShdw blurRad="63500" sx="102000" sy="102000" algn="ctr" rotWithShape="0">
              <a:prstClr val="black">
                <a:alpha val="40000"/>
              </a:prstClr>
            </a:outerShdw>
          </a:effectLst>
        </p:spPr>
      </p:pic>
      <p:pic>
        <p:nvPicPr>
          <p:cNvPr id="10" name="图片 9">
            <a:extLst>
              <a:ext uri="{FF2B5EF4-FFF2-40B4-BE49-F238E27FC236}">
                <a16:creationId xmlns:a16="http://schemas.microsoft.com/office/drawing/2014/main" id="{010CF141-1ADD-4012-9269-EB4C8684EA52}"/>
              </a:ext>
            </a:extLst>
          </p:cNvPr>
          <p:cNvPicPr>
            <a:picLocks noChangeAspect="1"/>
          </p:cNvPicPr>
          <p:nvPr/>
        </p:nvPicPr>
        <p:blipFill>
          <a:blip r:embed="rId4"/>
          <a:stretch>
            <a:fillRect/>
          </a:stretch>
        </p:blipFill>
        <p:spPr>
          <a:xfrm>
            <a:off x="2864058" y="3856173"/>
            <a:ext cx="9144000" cy="28790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044996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a:xfrm>
            <a:off x="704946" y="264071"/>
            <a:ext cx="10304430" cy="1021976"/>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sz="2700" dirty="0"/>
          </a:p>
        </p:txBody>
      </p:sp>
      <p:sp>
        <p:nvSpPr>
          <p:cNvPr id="22" name="Content Placeholder 21">
            <a:extLst>
              <a:ext uri="{FF2B5EF4-FFF2-40B4-BE49-F238E27FC236}">
                <a16:creationId xmlns:a16="http://schemas.microsoft.com/office/drawing/2014/main" id="{718C81A1-C467-4A3D-9074-9796A5AC4E8E}"/>
              </a:ext>
            </a:extLst>
          </p:cNvPr>
          <p:cNvSpPr>
            <a:spLocks noGrp="1"/>
          </p:cNvSpPr>
          <p:nvPr>
            <p:ph idx="1"/>
          </p:nvPr>
        </p:nvSpPr>
        <p:spPr>
          <a:xfrm>
            <a:off x="6585947" y="1458000"/>
            <a:ext cx="4395817" cy="5400000"/>
          </a:xfrm>
        </p:spPr>
        <p:txBody>
          <a:bodyPr/>
          <a:lstStyle/>
          <a:p>
            <a:r>
              <a:rPr lang="en-US" dirty="0"/>
              <a:t>NeoDraw is advanced proof-of-concept distributed application (dApp) for the NEO Persistable Classes (NPC) Entity-based dApp (e-dApp) Platform running on the NEO Blockchain.</a:t>
            </a:r>
          </a:p>
          <a:p>
            <a:r>
              <a:rPr lang="en-CA" dirty="0"/>
              <a:t>Uses 3 entities</a:t>
            </a:r>
          </a:p>
          <a:p>
            <a:pPr lvl="1"/>
            <a:r>
              <a:rPr lang="en-CA" dirty="0"/>
              <a:t>UserCredentials</a:t>
            </a:r>
          </a:p>
          <a:p>
            <a:pPr lvl="2"/>
            <a:r>
              <a:rPr lang="en-CA" dirty="0"/>
              <a:t>User name and User Password</a:t>
            </a:r>
          </a:p>
          <a:p>
            <a:pPr lvl="1"/>
            <a:r>
              <a:rPr lang="en-CA" dirty="0"/>
              <a:t>UserPoint</a:t>
            </a:r>
          </a:p>
          <a:p>
            <a:pPr lvl="2"/>
            <a:r>
              <a:rPr lang="en-CA" dirty="0"/>
              <a:t>Array of (X,Y) coordinates/user</a:t>
            </a:r>
          </a:p>
          <a:p>
            <a:pPr lvl="1"/>
            <a:r>
              <a:rPr lang="en-CA" dirty="0"/>
              <a:t>NeoCounter</a:t>
            </a:r>
          </a:p>
          <a:p>
            <a:pPr lvl="2"/>
            <a:r>
              <a:rPr lang="en-CA" dirty="0"/>
              <a:t>Tracks number points/user</a:t>
            </a:r>
          </a:p>
        </p:txBody>
      </p:sp>
      <p:sp>
        <p:nvSpPr>
          <p:cNvPr id="5" name="Footer Placeholder 4">
            <a:extLst>
              <a:ext uri="{FF2B5EF4-FFF2-40B4-BE49-F238E27FC236}">
                <a16:creationId xmlns:a16="http://schemas.microsoft.com/office/drawing/2014/main" id="{8E54D1FB-7F3A-4BC0-8AF9-75390B07B313}"/>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49E0F17A-7E55-47C2-A6A9-AB6C484B337F}"/>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19" name="Picture 18">
            <a:extLst>
              <a:ext uri="{FF2B5EF4-FFF2-40B4-BE49-F238E27FC236}">
                <a16:creationId xmlns:a16="http://schemas.microsoft.com/office/drawing/2014/main" id="{80F846C6-3A9D-419F-80C3-C7AE4CF67DE1}"/>
              </a:ext>
            </a:extLst>
          </p:cNvPr>
          <p:cNvPicPr>
            <a:picLocks noChangeAspect="1"/>
          </p:cNvPicPr>
          <p:nvPr/>
        </p:nvPicPr>
        <p:blipFill>
          <a:blip r:embed="rId2"/>
          <a:stretch>
            <a:fillRect/>
          </a:stretch>
        </p:blipFill>
        <p:spPr>
          <a:xfrm>
            <a:off x="677334" y="1286047"/>
            <a:ext cx="5760348" cy="5400000"/>
          </a:xfrm>
          <a:prstGeom prst="rect">
            <a:avLst/>
          </a:prstGeom>
        </p:spPr>
      </p:pic>
      <p:sp>
        <p:nvSpPr>
          <p:cNvPr id="21" name="Rectangle 20">
            <a:extLst>
              <a:ext uri="{FF2B5EF4-FFF2-40B4-BE49-F238E27FC236}">
                <a16:creationId xmlns:a16="http://schemas.microsoft.com/office/drawing/2014/main" id="{6EFB9C92-89F0-4B55-8EA6-F457C724BF8E}"/>
              </a:ext>
            </a:extLst>
          </p:cNvPr>
          <p:cNvSpPr/>
          <p:nvPr/>
        </p:nvSpPr>
        <p:spPr>
          <a:xfrm>
            <a:off x="6613559" y="1496002"/>
            <a:ext cx="4395817" cy="646331"/>
          </a:xfrm>
          <a:prstGeom prst="rect">
            <a:avLst/>
          </a:prstGeom>
        </p:spPr>
        <p:txBody>
          <a:bodyPr wrap="square">
            <a:spAutoFit/>
          </a:bodyPr>
          <a:lstStyle/>
          <a:p>
            <a:endParaRPr lang="en-US" dirty="0"/>
          </a:p>
          <a:p>
            <a:endParaRPr lang="en-CA" dirty="0"/>
          </a:p>
        </p:txBody>
      </p:sp>
    </p:spTree>
    <p:extLst>
      <p:ext uri="{BB962C8B-B14F-4D97-AF65-F5344CB8AC3E}">
        <p14:creationId xmlns:p14="http://schemas.microsoft.com/office/powerpoint/2010/main" val="1631800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864B9-B1DA-425F-BE6D-D6A2F947FCF2}"/>
              </a:ext>
            </a:extLst>
          </p:cNvPr>
          <p:cNvSpPr>
            <a:spLocks noGrp="1"/>
          </p:cNvSpPr>
          <p:nvPr>
            <p:ph type="title"/>
          </p:nvPr>
        </p:nvSpPr>
        <p:spPr/>
        <p:txBody>
          <a:bodyPr/>
          <a:lstStyle/>
          <a:p>
            <a:r>
              <a:rPr lang="en-CA" dirty="0"/>
              <a:t>Who is Michael Herman?</a:t>
            </a:r>
          </a:p>
        </p:txBody>
      </p:sp>
      <p:sp>
        <p:nvSpPr>
          <p:cNvPr id="3" name="Content Placeholder 2">
            <a:extLst>
              <a:ext uri="{FF2B5EF4-FFF2-40B4-BE49-F238E27FC236}">
                <a16:creationId xmlns:a16="http://schemas.microsoft.com/office/drawing/2014/main" id="{7BB3058A-3CB5-49F1-8135-2CE6850E53D2}"/>
              </a:ext>
            </a:extLst>
          </p:cNvPr>
          <p:cNvSpPr>
            <a:spLocks noGrp="1"/>
          </p:cNvSpPr>
          <p:nvPr>
            <p:ph idx="1"/>
          </p:nvPr>
        </p:nvSpPr>
        <p:spPr>
          <a:xfrm>
            <a:off x="677334" y="1491010"/>
            <a:ext cx="8513629" cy="5366990"/>
          </a:xfrm>
        </p:spPr>
        <p:txBody>
          <a:bodyPr>
            <a:normAutofit fontScale="92500" lnSpcReduction="10000"/>
          </a:bodyPr>
          <a:lstStyle/>
          <a:p>
            <a:r>
              <a:rPr lang="en-CA" dirty="0"/>
              <a:t>Past:	Decades of experience on the Microsoft platform, 50% Polish, father,</a:t>
            </a:r>
            <a:br>
              <a:rPr lang="en-CA" dirty="0"/>
            </a:br>
            <a:r>
              <a:rPr lang="en-CA" dirty="0"/>
              <a:t>        	Alberta cattle rancher, scuba diver, and an outdoorsperson</a:t>
            </a:r>
          </a:p>
          <a:p>
            <a:r>
              <a:rPr lang="en-CA" b="1" dirty="0"/>
              <a:t>Now: Work 16 hours a day on the NEO Blockchain</a:t>
            </a:r>
          </a:p>
          <a:p>
            <a:r>
              <a:rPr lang="en-CA" b="1" dirty="0"/>
              <a:t>Independent Developer</a:t>
            </a:r>
          </a:p>
          <a:p>
            <a:pPr lvl="1"/>
            <a:r>
              <a:rPr lang="en-CA" b="1" dirty="0"/>
              <a:t>NEO Blockchain C# Center of Excellence</a:t>
            </a:r>
          </a:p>
          <a:p>
            <a:pPr lvl="1"/>
            <a:r>
              <a:rPr lang="en-CA" b="1" dirty="0"/>
              <a:t>NEO City of Zion (CoZ)</a:t>
            </a:r>
          </a:p>
          <a:p>
            <a:r>
              <a:rPr lang="en-CA" dirty="0"/>
              <a:t>Michael Herman is a independent developer and writer who contributes to several NEO Blockchain projects including:</a:t>
            </a:r>
          </a:p>
          <a:p>
            <a:pPr lvl="1"/>
            <a:r>
              <a:rPr lang="en-CA" dirty="0"/>
              <a:t>NEO developer tool suite (neo-debugger and neo-gui-developer projects)</a:t>
            </a:r>
          </a:p>
          <a:p>
            <a:pPr lvl="1"/>
            <a:r>
              <a:rPr lang="en-CA" dirty="0"/>
              <a:t>mwherman2000/neo-persistableclasses project – home of the NEO Persistable Class Framework (NPC) for efficient object-oriented smart contract development using C#.NEO</a:t>
            </a:r>
          </a:p>
          <a:p>
            <a:pPr lvl="1"/>
            <a:r>
              <a:rPr lang="en-CA" dirty="0"/>
              <a:t>mwherman2000/dotnetquickstart project – home of the NEO Blockchain Quick Start Guide for .NET Developers.</a:t>
            </a:r>
          </a:p>
          <a:p>
            <a:r>
              <a:rPr lang="en-CA" dirty="0"/>
              <a:t>Michael is also the founder of the </a:t>
            </a:r>
            <a:r>
              <a:rPr lang="en-CA" b="1" dirty="0"/>
              <a:t>NEO Blockchain C# Center of Excellence </a:t>
            </a:r>
            <a:r>
              <a:rPr lang="en-CA" dirty="0"/>
              <a:t>as well as the first Canadian NEO Blockchain Meetup group (NEO Blockchain Toronto). He has helped bootstrap several additional Meetups worldwide including NEO Blockchain Vancouver, NEO Blockchain Cancun, and NEO Blockchain Turkey.</a:t>
            </a:r>
          </a:p>
        </p:txBody>
      </p:sp>
      <p:pic>
        <p:nvPicPr>
          <p:cNvPr id="4" name="Picture 3">
            <a:extLst>
              <a:ext uri="{FF2B5EF4-FFF2-40B4-BE49-F238E27FC236}">
                <a16:creationId xmlns:a16="http://schemas.microsoft.com/office/drawing/2014/main" id="{3E24F773-6341-4E62-B949-DDDC939B0F99}"/>
              </a:ext>
            </a:extLst>
          </p:cNvPr>
          <p:cNvPicPr>
            <a:picLocks noChangeAspect="1"/>
          </p:cNvPicPr>
          <p:nvPr/>
        </p:nvPicPr>
        <p:blipFill>
          <a:blip r:embed="rId2"/>
          <a:stretch>
            <a:fillRect/>
          </a:stretch>
        </p:blipFill>
        <p:spPr>
          <a:xfrm>
            <a:off x="9190963" y="1491010"/>
            <a:ext cx="2744814" cy="2744814"/>
          </a:xfrm>
          <a:prstGeom prst="rect">
            <a:avLst/>
          </a:prstGeom>
        </p:spPr>
      </p:pic>
    </p:spTree>
    <p:extLst>
      <p:ext uri="{BB962C8B-B14F-4D97-AF65-F5344CB8AC3E}">
        <p14:creationId xmlns:p14="http://schemas.microsoft.com/office/powerpoint/2010/main" val="41961363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2481B33-C23B-4C13-84D6-DB55F1F895C9}"/>
              </a:ext>
            </a:extLst>
          </p:cNvPr>
          <p:cNvPicPr>
            <a:picLocks noChangeAspect="1"/>
          </p:cNvPicPr>
          <p:nvPr/>
        </p:nvPicPr>
        <p:blipFill>
          <a:blip r:embed="rId2"/>
          <a:stretch>
            <a:fillRect/>
          </a:stretch>
        </p:blipFill>
        <p:spPr>
          <a:xfrm>
            <a:off x="677334" y="1399032"/>
            <a:ext cx="6781188" cy="5400000"/>
          </a:xfrm>
          <a:prstGeom prst="rect">
            <a:avLst/>
          </a:prstGeom>
          <a:ln>
            <a:solidFill>
              <a:schemeClr val="accent2"/>
            </a:solidFill>
          </a:ln>
        </p:spPr>
      </p:pic>
      <p:sp>
        <p:nvSpPr>
          <p:cNvPr id="2" name="Title 1">
            <a:extLst>
              <a:ext uri="{FF2B5EF4-FFF2-40B4-BE49-F238E27FC236}">
                <a16:creationId xmlns:a16="http://schemas.microsoft.com/office/drawing/2014/main" id="{23ECFB69-761E-45BD-B6E1-6F96117D86F7}"/>
              </a:ext>
            </a:extLst>
          </p:cNvPr>
          <p:cNvSpPr>
            <a:spLocks noGrp="1"/>
          </p:cNvSpPr>
          <p:nvPr>
            <p:ph type="title"/>
          </p:nvPr>
        </p:nvSpPr>
        <p:spPr>
          <a:xfrm>
            <a:off x="677334" y="360632"/>
            <a:ext cx="10487490"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6" name="Slide Number Placeholder 5">
            <a:extLst>
              <a:ext uri="{FF2B5EF4-FFF2-40B4-BE49-F238E27FC236}">
                <a16:creationId xmlns:a16="http://schemas.microsoft.com/office/drawing/2014/main" id="{D01DF730-F1B9-459F-BC48-4CC99807ACDA}"/>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10" name="Picture 9">
            <a:extLst>
              <a:ext uri="{FF2B5EF4-FFF2-40B4-BE49-F238E27FC236}">
                <a16:creationId xmlns:a16="http://schemas.microsoft.com/office/drawing/2014/main" id="{89860A8F-4778-4F2B-BABF-AFBFCDCA1F28}"/>
              </a:ext>
            </a:extLst>
          </p:cNvPr>
          <p:cNvPicPr>
            <a:picLocks noChangeAspect="1"/>
          </p:cNvPicPr>
          <p:nvPr/>
        </p:nvPicPr>
        <p:blipFill>
          <a:blip r:embed="rId3"/>
          <a:stretch>
            <a:fillRect/>
          </a:stretch>
        </p:blipFill>
        <p:spPr>
          <a:xfrm>
            <a:off x="2437108" y="1399032"/>
            <a:ext cx="6420243" cy="3528000"/>
          </a:xfrm>
          <a:prstGeom prst="rect">
            <a:avLst/>
          </a:prstGeom>
          <a:ln>
            <a:solidFill>
              <a:schemeClr val="accent2"/>
            </a:solidFill>
          </a:ln>
        </p:spPr>
      </p:pic>
      <p:pic>
        <p:nvPicPr>
          <p:cNvPr id="7" name="Picture 6">
            <a:extLst>
              <a:ext uri="{FF2B5EF4-FFF2-40B4-BE49-F238E27FC236}">
                <a16:creationId xmlns:a16="http://schemas.microsoft.com/office/drawing/2014/main" id="{FD75BBAA-AE74-45D1-AE83-E8A6DAF7C6CA}"/>
              </a:ext>
            </a:extLst>
          </p:cNvPr>
          <p:cNvPicPr>
            <a:picLocks noChangeAspect="1"/>
          </p:cNvPicPr>
          <p:nvPr/>
        </p:nvPicPr>
        <p:blipFill>
          <a:blip r:embed="rId4"/>
          <a:stretch>
            <a:fillRect/>
          </a:stretch>
        </p:blipFill>
        <p:spPr>
          <a:xfrm>
            <a:off x="3826140" y="1399032"/>
            <a:ext cx="6605128" cy="3150000"/>
          </a:xfrm>
          <a:prstGeom prst="rect">
            <a:avLst/>
          </a:prstGeom>
          <a:ln>
            <a:solidFill>
              <a:schemeClr val="accent2"/>
            </a:solidFill>
          </a:ln>
        </p:spPr>
      </p:pic>
      <p:sp>
        <p:nvSpPr>
          <p:cNvPr id="3" name="Rectangle 2">
            <a:extLst>
              <a:ext uri="{FF2B5EF4-FFF2-40B4-BE49-F238E27FC236}">
                <a16:creationId xmlns:a16="http://schemas.microsoft.com/office/drawing/2014/main" id="{A8BB37EB-FAE1-4ACF-A4D0-BAB59D59DD83}"/>
              </a:ext>
            </a:extLst>
          </p:cNvPr>
          <p:cNvSpPr/>
          <p:nvPr/>
        </p:nvSpPr>
        <p:spPr>
          <a:xfrm>
            <a:off x="6830568" y="2596896"/>
            <a:ext cx="950976" cy="27432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4678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09D3B-1106-4C5E-BADD-E81E832948A9}"/>
              </a:ext>
            </a:extLst>
          </p:cNvPr>
          <p:cNvSpPr>
            <a:spLocks noGrp="1"/>
          </p:cNvSpPr>
          <p:nvPr>
            <p:ph type="title"/>
          </p:nvPr>
        </p:nvSpPr>
        <p:spPr>
          <a:xfrm>
            <a:off x="677334" y="371856"/>
            <a:ext cx="10837332" cy="1320800"/>
          </a:xfrm>
        </p:spPr>
        <p:txBody>
          <a:bodyPr>
            <a:normAutofit fontScale="90000"/>
          </a:bodyPr>
          <a:lstStyle/>
          <a:p>
            <a:r>
              <a:rPr lang="en-US" dirty="0"/>
              <a:t>NeoDraw - NEO Multi-Person Shared Whiteboard dApp </a:t>
            </a:r>
            <a:br>
              <a:rPr lang="en-US" dirty="0"/>
            </a:br>
            <a:r>
              <a:rPr lang="en-CA" sz="2700" dirty="0"/>
              <a:t>NEO Blockchain as an Enterprise Application Platform</a:t>
            </a:r>
            <a:br>
              <a:rPr lang="en-CA" dirty="0"/>
            </a:br>
            <a:endParaRPr lang="en-CA" dirty="0"/>
          </a:p>
        </p:txBody>
      </p:sp>
      <p:sp>
        <p:nvSpPr>
          <p:cNvPr id="5" name="Slide Number Placeholder 4">
            <a:extLst>
              <a:ext uri="{FF2B5EF4-FFF2-40B4-BE49-F238E27FC236}">
                <a16:creationId xmlns:a16="http://schemas.microsoft.com/office/drawing/2014/main" id="{2CB9EBDD-F040-46E5-AA61-2F644E8A2EBE}"/>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6" name="Picture 5">
            <a:extLst>
              <a:ext uri="{FF2B5EF4-FFF2-40B4-BE49-F238E27FC236}">
                <a16:creationId xmlns:a16="http://schemas.microsoft.com/office/drawing/2014/main" id="{49594661-DB73-4D31-98A1-9705566225CF}"/>
              </a:ext>
            </a:extLst>
          </p:cNvPr>
          <p:cNvPicPr>
            <a:picLocks noChangeAspect="1"/>
          </p:cNvPicPr>
          <p:nvPr/>
        </p:nvPicPr>
        <p:blipFill>
          <a:blip r:embed="rId2"/>
          <a:stretch>
            <a:fillRect/>
          </a:stretch>
        </p:blipFill>
        <p:spPr>
          <a:xfrm>
            <a:off x="677334" y="1458000"/>
            <a:ext cx="9297682" cy="5400000"/>
          </a:xfrm>
          <a:prstGeom prst="rect">
            <a:avLst/>
          </a:prstGeom>
          <a:ln>
            <a:solidFill>
              <a:schemeClr val="accent1"/>
            </a:solidFill>
          </a:ln>
        </p:spPr>
      </p:pic>
      <p:sp>
        <p:nvSpPr>
          <p:cNvPr id="15" name="Rectangle 14">
            <a:extLst>
              <a:ext uri="{FF2B5EF4-FFF2-40B4-BE49-F238E27FC236}">
                <a16:creationId xmlns:a16="http://schemas.microsoft.com/office/drawing/2014/main" id="{E753A866-040A-49AE-86FE-54F857AD5636}"/>
              </a:ext>
            </a:extLst>
          </p:cNvPr>
          <p:cNvSpPr/>
          <p:nvPr/>
        </p:nvSpPr>
        <p:spPr>
          <a:xfrm>
            <a:off x="2494742" y="382904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FC13D838-96D8-48A3-910F-F160EE16FD45}"/>
              </a:ext>
            </a:extLst>
          </p:cNvPr>
          <p:cNvSpPr/>
          <p:nvPr/>
        </p:nvSpPr>
        <p:spPr>
          <a:xfrm>
            <a:off x="2494742" y="418035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Rectangle 19">
            <a:extLst>
              <a:ext uri="{FF2B5EF4-FFF2-40B4-BE49-F238E27FC236}">
                <a16:creationId xmlns:a16="http://schemas.microsoft.com/office/drawing/2014/main" id="{D2EE263E-F3F9-467C-AB6B-BE524E43E954}"/>
              </a:ext>
            </a:extLst>
          </p:cNvPr>
          <p:cNvSpPr/>
          <p:nvPr/>
        </p:nvSpPr>
        <p:spPr>
          <a:xfrm>
            <a:off x="2494742" y="4531669"/>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72A861DA-6DDF-4868-8AA6-2BE34C03DECE}"/>
              </a:ext>
            </a:extLst>
          </p:cNvPr>
          <p:cNvSpPr/>
          <p:nvPr/>
        </p:nvSpPr>
        <p:spPr>
          <a:xfrm>
            <a:off x="2494742" y="4735263"/>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Rectangle 21">
            <a:extLst>
              <a:ext uri="{FF2B5EF4-FFF2-40B4-BE49-F238E27FC236}">
                <a16:creationId xmlns:a16="http://schemas.microsoft.com/office/drawing/2014/main" id="{84586A57-E23B-4F2A-A003-570F124DCF03}"/>
              </a:ext>
            </a:extLst>
          </p:cNvPr>
          <p:cNvSpPr/>
          <p:nvPr/>
        </p:nvSpPr>
        <p:spPr>
          <a:xfrm>
            <a:off x="2494742" y="5972650"/>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3" name="Rectangle 22">
            <a:extLst>
              <a:ext uri="{FF2B5EF4-FFF2-40B4-BE49-F238E27FC236}">
                <a16:creationId xmlns:a16="http://schemas.microsoft.com/office/drawing/2014/main" id="{A50067F1-9739-43E7-BD46-594921799248}"/>
              </a:ext>
            </a:extLst>
          </p:cNvPr>
          <p:cNvSpPr/>
          <p:nvPr/>
        </p:nvSpPr>
        <p:spPr>
          <a:xfrm>
            <a:off x="2494742" y="648614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Rectangle 23">
            <a:extLst>
              <a:ext uri="{FF2B5EF4-FFF2-40B4-BE49-F238E27FC236}">
                <a16:creationId xmlns:a16="http://schemas.microsoft.com/office/drawing/2014/main" id="{F0368E8E-555C-40FA-A39D-EC4839A922B6}"/>
              </a:ext>
            </a:extLst>
          </p:cNvPr>
          <p:cNvSpPr/>
          <p:nvPr/>
        </p:nvSpPr>
        <p:spPr>
          <a:xfrm>
            <a:off x="3250392" y="3484947"/>
            <a:ext cx="5430058"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Rectangle 25">
            <a:extLst>
              <a:ext uri="{FF2B5EF4-FFF2-40B4-BE49-F238E27FC236}">
                <a16:creationId xmlns:a16="http://schemas.microsoft.com/office/drawing/2014/main" id="{93CDA8B3-CDE3-458F-B404-8BAA5C2DFADC}"/>
              </a:ext>
            </a:extLst>
          </p:cNvPr>
          <p:cNvSpPr/>
          <p:nvPr/>
        </p:nvSpPr>
        <p:spPr>
          <a:xfrm>
            <a:off x="2494742" y="5077454"/>
            <a:ext cx="5166360" cy="216465"/>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60170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fill="hold"/>
                                        <p:tgtEl>
                                          <p:spTgt spid="22"/>
                                        </p:tgtEl>
                                        <p:attrNameLst>
                                          <p:attrName>ppt_x</p:attrName>
                                        </p:attrNameLst>
                                      </p:cBhvr>
                                      <p:tavLst>
                                        <p:tav tm="0">
                                          <p:val>
                                            <p:strVal val="#ppt_x"/>
                                          </p:val>
                                        </p:tav>
                                        <p:tav tm="100000">
                                          <p:val>
                                            <p:strVal val="#ppt_x"/>
                                          </p:val>
                                        </p:tav>
                                      </p:tavLst>
                                    </p:anim>
                                    <p:anim calcmode="lin" valueType="num">
                                      <p:cBhvr additive="base">
                                        <p:cTn id="3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P spid="21" grpId="0" animBg="1"/>
      <p:bldP spid="22" grpId="0" animBg="1"/>
      <p:bldP spid="23" grpId="0" animBg="1"/>
      <p:bldP spid="2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6114-CE30-469A-8462-CC8D13F010EB}"/>
              </a:ext>
            </a:extLst>
          </p:cNvPr>
          <p:cNvSpPr>
            <a:spLocks noGrp="1"/>
          </p:cNvSpPr>
          <p:nvPr>
            <p:ph type="title"/>
          </p:nvPr>
        </p:nvSpPr>
        <p:spPr>
          <a:xfrm>
            <a:off x="677334" y="609600"/>
            <a:ext cx="11514666" cy="1320800"/>
          </a:xfrm>
        </p:spPr>
        <p:txBody>
          <a:bodyPr/>
          <a:lstStyle/>
          <a:p>
            <a:r>
              <a:rPr lang="en-CA" dirty="0"/>
              <a:t>For our next meeting: Create a Meetup sign-in e-dApp</a:t>
            </a:r>
          </a:p>
        </p:txBody>
      </p:sp>
      <p:sp>
        <p:nvSpPr>
          <p:cNvPr id="3" name="Date Placeholder 2">
            <a:extLst>
              <a:ext uri="{FF2B5EF4-FFF2-40B4-BE49-F238E27FC236}">
                <a16:creationId xmlns:a16="http://schemas.microsoft.com/office/drawing/2014/main" id="{6E0C608E-883B-4952-A5CE-F3E015064103}"/>
              </a:ext>
            </a:extLst>
          </p:cNvPr>
          <p:cNvSpPr>
            <a:spLocks noGrp="1"/>
          </p:cNvSpPr>
          <p:nvPr>
            <p:ph type="dt" sz="half" idx="10"/>
          </p:nvPr>
        </p:nvSpPr>
        <p:spPr/>
        <p:txBody>
          <a:bodyPr/>
          <a:lstStyle/>
          <a:p>
            <a:r>
              <a:rPr lang="en-US" dirty="0"/>
              <a:t>3/14/2018</a:t>
            </a:r>
          </a:p>
        </p:txBody>
      </p:sp>
      <p:sp>
        <p:nvSpPr>
          <p:cNvPr id="4" name="Footer Placeholder 3">
            <a:extLst>
              <a:ext uri="{FF2B5EF4-FFF2-40B4-BE49-F238E27FC236}">
                <a16:creationId xmlns:a16="http://schemas.microsoft.com/office/drawing/2014/main" id="{4F42E13A-9BB3-4482-9892-B0FA751A9C6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2856CE1E-404D-436F-88D8-32BA88208C64}"/>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6" name="Picture 5">
            <a:extLst>
              <a:ext uri="{FF2B5EF4-FFF2-40B4-BE49-F238E27FC236}">
                <a16:creationId xmlns:a16="http://schemas.microsoft.com/office/drawing/2014/main" id="{71E54748-C525-48ED-9C7E-47FD11D121BD}"/>
              </a:ext>
            </a:extLst>
          </p:cNvPr>
          <p:cNvPicPr>
            <a:picLocks noChangeAspect="1"/>
          </p:cNvPicPr>
          <p:nvPr/>
        </p:nvPicPr>
        <p:blipFill>
          <a:blip r:embed="rId2"/>
          <a:stretch>
            <a:fillRect/>
          </a:stretch>
        </p:blipFill>
        <p:spPr>
          <a:xfrm>
            <a:off x="677334" y="1270000"/>
            <a:ext cx="9864891" cy="5400000"/>
          </a:xfrm>
          <a:prstGeom prst="rect">
            <a:avLst/>
          </a:prstGeom>
        </p:spPr>
      </p:pic>
      <p:pic>
        <p:nvPicPr>
          <p:cNvPr id="8" name="Picture 7">
            <a:extLst>
              <a:ext uri="{FF2B5EF4-FFF2-40B4-BE49-F238E27FC236}">
                <a16:creationId xmlns:a16="http://schemas.microsoft.com/office/drawing/2014/main" id="{924D67E6-B8F5-4607-8478-1C173581DA0C}"/>
              </a:ext>
            </a:extLst>
          </p:cNvPr>
          <p:cNvPicPr>
            <a:picLocks noChangeAspect="1"/>
          </p:cNvPicPr>
          <p:nvPr/>
        </p:nvPicPr>
        <p:blipFill>
          <a:blip r:embed="rId3"/>
          <a:stretch>
            <a:fillRect/>
          </a:stretch>
        </p:blipFill>
        <p:spPr>
          <a:xfrm>
            <a:off x="1209629" y="3261975"/>
            <a:ext cx="3905250" cy="2076450"/>
          </a:xfrm>
          <a:prstGeom prst="rect">
            <a:avLst/>
          </a:prstGeom>
          <a:ln>
            <a:solidFill>
              <a:schemeClr val="accent1"/>
            </a:solidFill>
          </a:ln>
        </p:spPr>
      </p:pic>
    </p:spTree>
    <p:extLst>
      <p:ext uri="{BB962C8B-B14F-4D97-AF65-F5344CB8AC3E}">
        <p14:creationId xmlns:p14="http://schemas.microsoft.com/office/powerpoint/2010/main" val="37939449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F9DE6-C5A6-404F-9E2B-428F4329174C}"/>
              </a:ext>
            </a:extLst>
          </p:cNvPr>
          <p:cNvSpPr>
            <a:spLocks noGrp="1"/>
          </p:cNvSpPr>
          <p:nvPr>
            <p:ph type="title"/>
          </p:nvPr>
        </p:nvSpPr>
        <p:spPr/>
        <p:txBody>
          <a:bodyPr/>
          <a:lstStyle/>
          <a:p>
            <a:r>
              <a:rPr lang="en-CA" dirty="0"/>
              <a:t>NEO C# Developer Tool Suite (March 2018)</a:t>
            </a:r>
          </a:p>
        </p:txBody>
      </p:sp>
      <p:sp>
        <p:nvSpPr>
          <p:cNvPr id="3" name="Content Placeholder 2">
            <a:extLst>
              <a:ext uri="{FF2B5EF4-FFF2-40B4-BE49-F238E27FC236}">
                <a16:creationId xmlns:a16="http://schemas.microsoft.com/office/drawing/2014/main" id="{1C85E9CE-3223-44C5-BF79-9B83A039852E}"/>
              </a:ext>
            </a:extLst>
          </p:cNvPr>
          <p:cNvSpPr>
            <a:spLocks noGrp="1"/>
          </p:cNvSpPr>
          <p:nvPr>
            <p:ph idx="1"/>
          </p:nvPr>
        </p:nvSpPr>
        <p:spPr>
          <a:xfrm>
            <a:off x="677333" y="1801907"/>
            <a:ext cx="11685355" cy="4239456"/>
          </a:xfrm>
        </p:spPr>
        <p:txBody>
          <a:bodyPr/>
          <a:lstStyle/>
          <a:p>
            <a:r>
              <a:rPr lang="en-US" dirty="0"/>
              <a:t>NEO Blockchain Quick Start Guide for .NET Developers</a:t>
            </a:r>
            <a:r>
              <a:rPr lang="en-CA" dirty="0"/>
              <a:t>		(mwherman2000/neo-dotnetquickstart)</a:t>
            </a:r>
          </a:p>
          <a:p>
            <a:endParaRPr lang="en-CA" dirty="0"/>
          </a:p>
          <a:p>
            <a:r>
              <a:rPr lang="en-CA" dirty="0"/>
              <a:t>NEO Persistable Classes (NPC) Compiler 					(mwherman/neo-npcc)</a:t>
            </a:r>
          </a:p>
          <a:p>
            <a:r>
              <a:rPr lang="en-CA" dirty="0"/>
              <a:t>NEO NEON Compiler 									(neo-project/neo-compiler)</a:t>
            </a:r>
          </a:p>
          <a:p>
            <a:r>
              <a:rPr lang="en-CA" dirty="0"/>
              <a:t>NEO Debugger											(CityOfZion/neo-debugger-tools)</a:t>
            </a:r>
          </a:p>
          <a:p>
            <a:endParaRPr lang="en-CA" dirty="0"/>
          </a:p>
          <a:p>
            <a:r>
              <a:rPr lang="en-CA" dirty="0"/>
              <a:t>NEO Node/Wallet (Developer Edition)					(CityOfZion/neo-gui-developer)</a:t>
            </a:r>
          </a:p>
          <a:p>
            <a:r>
              <a:rPr lang="en-CA" dirty="0"/>
              <a:t>NEO PrivateNet Docker Container						(metachris/neo-privnet-with-gas)</a:t>
            </a:r>
          </a:p>
          <a:p>
            <a:r>
              <a:rPr lang="en-CA" dirty="0"/>
              <a:t>NEO TestNet Network									(http://docs.neo.org/en-us/node/testnet.html)</a:t>
            </a:r>
          </a:p>
          <a:p>
            <a:r>
              <a:rPr lang="en-CA" dirty="0"/>
              <a:t>NEO MainNet Network</a:t>
            </a:r>
          </a:p>
        </p:txBody>
      </p:sp>
      <p:sp>
        <p:nvSpPr>
          <p:cNvPr id="4" name="Date Placeholder 3">
            <a:extLst>
              <a:ext uri="{FF2B5EF4-FFF2-40B4-BE49-F238E27FC236}">
                <a16:creationId xmlns:a16="http://schemas.microsoft.com/office/drawing/2014/main" id="{C2683B33-EF2C-4678-8979-52C4BF8E54F5}"/>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89C831F9-5D4A-49ED-9FA9-7173D312F120}"/>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78255F44-A2C1-4A13-B857-C526C19D411A}"/>
              </a:ext>
            </a:extLst>
          </p:cNvPr>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3551098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73F1B-37A0-4147-9BF4-2008A9DA9B8B}"/>
              </a:ext>
            </a:extLst>
          </p:cNvPr>
          <p:cNvSpPr>
            <a:spLocks noGrp="1"/>
          </p:cNvSpPr>
          <p:nvPr>
            <p:ph type="title"/>
          </p:nvPr>
        </p:nvSpPr>
        <p:spPr/>
        <p:txBody>
          <a:bodyPr>
            <a:normAutofit/>
          </a:bodyPr>
          <a:lstStyle/>
          <a:p>
            <a:r>
              <a:rPr lang="en-CA" dirty="0"/>
              <a:t>Smart Contract Development: NEO or ETH?</a:t>
            </a:r>
          </a:p>
        </p:txBody>
      </p:sp>
      <p:sp>
        <p:nvSpPr>
          <p:cNvPr id="7" name="Text Placeholder 6">
            <a:extLst>
              <a:ext uri="{FF2B5EF4-FFF2-40B4-BE49-F238E27FC236}">
                <a16:creationId xmlns:a16="http://schemas.microsoft.com/office/drawing/2014/main" id="{8E1FDADF-3512-430A-9D9D-37167BF0C1CC}"/>
              </a:ext>
            </a:extLst>
          </p:cNvPr>
          <p:cNvSpPr>
            <a:spLocks noGrp="1"/>
          </p:cNvSpPr>
          <p:nvPr>
            <p:ph type="body" idx="1"/>
          </p:nvPr>
        </p:nvSpPr>
        <p:spPr/>
        <p:txBody>
          <a:bodyPr/>
          <a:lstStyle/>
          <a:p>
            <a:r>
              <a:rPr lang="en-CA" dirty="0"/>
              <a:t>Ethereum</a:t>
            </a:r>
          </a:p>
        </p:txBody>
      </p:sp>
      <p:sp>
        <p:nvSpPr>
          <p:cNvPr id="3" name="Content Placeholder 2">
            <a:extLst>
              <a:ext uri="{FF2B5EF4-FFF2-40B4-BE49-F238E27FC236}">
                <a16:creationId xmlns:a16="http://schemas.microsoft.com/office/drawing/2014/main" id="{631B6251-D0E2-4BB8-8498-454D84673537}"/>
              </a:ext>
            </a:extLst>
          </p:cNvPr>
          <p:cNvSpPr>
            <a:spLocks noGrp="1"/>
          </p:cNvSpPr>
          <p:nvPr>
            <p:ph sz="half" idx="2"/>
          </p:nvPr>
        </p:nvSpPr>
        <p:spPr/>
        <p:txBody>
          <a:bodyPr>
            <a:normAutofit fontScale="92500" lnSpcReduction="10000"/>
          </a:bodyPr>
          <a:lstStyle/>
          <a:p>
            <a:r>
              <a:rPr lang="en-CA" dirty="0"/>
              <a:t>ETH Smart contract == single object/entity with a simple set of methods and simple types of data</a:t>
            </a:r>
          </a:p>
          <a:p>
            <a:r>
              <a:rPr lang="en-CA" dirty="0"/>
              <a:t>The Ideal Application?</a:t>
            </a:r>
          </a:p>
          <a:p>
            <a:pPr lvl="1"/>
            <a:r>
              <a:rPr lang="en-CA" dirty="0"/>
              <a:t>Blockchain version 2.0 Alt tokens</a:t>
            </a:r>
          </a:p>
          <a:p>
            <a:pPr lvl="1"/>
            <a:r>
              <a:rPr lang="en-CA" dirty="0"/>
              <a:t>Simple, single entity with a few methods</a:t>
            </a:r>
          </a:p>
          <a:p>
            <a:r>
              <a:rPr lang="en-CA" dirty="0"/>
              <a:t>Beyond that?</a:t>
            </a:r>
          </a:p>
          <a:p>
            <a:pPr lvl="1"/>
            <a:r>
              <a:rPr lang="en-CA" dirty="0"/>
              <a:t>Very little future for Ethereum as an Enterprise Application platform</a:t>
            </a:r>
          </a:p>
          <a:p>
            <a:pPr lvl="1"/>
            <a:r>
              <a:rPr lang="en-CA" dirty="0"/>
              <a:t>“One trick pony” x 1500</a:t>
            </a:r>
          </a:p>
        </p:txBody>
      </p:sp>
      <p:sp>
        <p:nvSpPr>
          <p:cNvPr id="8" name="Text Placeholder 7">
            <a:extLst>
              <a:ext uri="{FF2B5EF4-FFF2-40B4-BE49-F238E27FC236}">
                <a16:creationId xmlns:a16="http://schemas.microsoft.com/office/drawing/2014/main" id="{CC623AB3-EECE-459B-926E-DA8E16741983}"/>
              </a:ext>
            </a:extLst>
          </p:cNvPr>
          <p:cNvSpPr>
            <a:spLocks noGrp="1"/>
          </p:cNvSpPr>
          <p:nvPr>
            <p:ph type="body" sz="quarter" idx="3"/>
          </p:nvPr>
        </p:nvSpPr>
        <p:spPr/>
        <p:txBody>
          <a:bodyPr/>
          <a:lstStyle/>
          <a:p>
            <a:r>
              <a:rPr lang="en-CA" dirty="0"/>
              <a:t>NEO</a:t>
            </a:r>
          </a:p>
        </p:txBody>
      </p:sp>
      <p:sp>
        <p:nvSpPr>
          <p:cNvPr id="9" name="Content Placeholder 8">
            <a:extLst>
              <a:ext uri="{FF2B5EF4-FFF2-40B4-BE49-F238E27FC236}">
                <a16:creationId xmlns:a16="http://schemas.microsoft.com/office/drawing/2014/main" id="{83CDCEB4-B79E-458F-8F4C-38E16A6CDB7D}"/>
              </a:ext>
            </a:extLst>
          </p:cNvPr>
          <p:cNvSpPr>
            <a:spLocks noGrp="1"/>
          </p:cNvSpPr>
          <p:nvPr>
            <p:ph sz="quarter" idx="4"/>
          </p:nvPr>
        </p:nvSpPr>
        <p:spPr>
          <a:xfrm>
            <a:off x="5088384" y="2737245"/>
            <a:ext cx="4677408" cy="3304117"/>
          </a:xfrm>
        </p:spPr>
        <p:txBody>
          <a:bodyPr>
            <a:normAutofit fontScale="92500" lnSpcReduction="10000"/>
          </a:bodyPr>
          <a:lstStyle/>
          <a:p>
            <a:r>
              <a:rPr lang="en-CA" b="1" dirty="0"/>
              <a:t>NEO Smart contract == a program capable of working with dozens of different types of objects/entities</a:t>
            </a:r>
          </a:p>
          <a:p>
            <a:r>
              <a:rPr lang="en-CA" dirty="0"/>
              <a:t>Unlimited potential as an Enterprise Application Platform</a:t>
            </a:r>
          </a:p>
          <a:p>
            <a:r>
              <a:rPr lang="en-CA" dirty="0"/>
              <a:t>Will drive acquisition of NEO</a:t>
            </a:r>
          </a:p>
          <a:p>
            <a:r>
              <a:rPr lang="en-CA" dirty="0"/>
              <a:t>Automatic accumulation of GAS</a:t>
            </a:r>
          </a:p>
          <a:p>
            <a:r>
              <a:rPr lang="en-CA" dirty="0"/>
              <a:t>Increased ability to participate in the</a:t>
            </a:r>
            <a:br>
              <a:rPr lang="en-CA" dirty="0"/>
            </a:br>
            <a:r>
              <a:rPr lang="en-CA" dirty="0"/>
              <a:t>NEO Smart Economy</a:t>
            </a:r>
          </a:p>
          <a:p>
            <a:pPr lvl="1"/>
            <a:r>
              <a:rPr lang="en-CA" dirty="0"/>
              <a:t>Voting as well as having operating funds</a:t>
            </a:r>
          </a:p>
        </p:txBody>
      </p:sp>
      <p:sp>
        <p:nvSpPr>
          <p:cNvPr id="10" name="Rectangle 9">
            <a:extLst>
              <a:ext uri="{FF2B5EF4-FFF2-40B4-BE49-F238E27FC236}">
                <a16:creationId xmlns:a16="http://schemas.microsoft.com/office/drawing/2014/main" id="{D840D048-070D-4DC8-A2BB-36FD56821719}"/>
              </a:ext>
            </a:extLst>
          </p:cNvPr>
          <p:cNvSpPr/>
          <p:nvPr/>
        </p:nvSpPr>
        <p:spPr>
          <a:xfrm>
            <a:off x="675744" y="1363274"/>
            <a:ext cx="10258489" cy="461665"/>
          </a:xfrm>
          <a:prstGeom prst="rect">
            <a:avLst/>
          </a:prstGeom>
        </p:spPr>
        <p:txBody>
          <a:bodyPr wrap="square">
            <a:spAutoFit/>
          </a:bodyPr>
          <a:lstStyle/>
          <a:p>
            <a:r>
              <a:rPr lang="en-CA" sz="2400" dirty="0"/>
              <a:t>Compare/contrast Ethereum and the NEO Blockchain</a:t>
            </a:r>
          </a:p>
        </p:txBody>
      </p:sp>
      <p:sp>
        <p:nvSpPr>
          <p:cNvPr id="11" name="Rectangle 10">
            <a:extLst>
              <a:ext uri="{FF2B5EF4-FFF2-40B4-BE49-F238E27FC236}">
                <a16:creationId xmlns:a16="http://schemas.microsoft.com/office/drawing/2014/main" id="{08FEB531-C225-440B-8649-CAB4B5B7ACED}"/>
              </a:ext>
            </a:extLst>
          </p:cNvPr>
          <p:cNvSpPr/>
          <p:nvPr/>
        </p:nvSpPr>
        <p:spPr>
          <a:xfrm>
            <a:off x="675744" y="6132802"/>
            <a:ext cx="10258489" cy="461665"/>
          </a:xfrm>
          <a:prstGeom prst="rect">
            <a:avLst/>
          </a:prstGeom>
        </p:spPr>
        <p:txBody>
          <a:bodyPr wrap="square">
            <a:spAutoFit/>
          </a:bodyPr>
          <a:lstStyle/>
          <a:p>
            <a:r>
              <a:rPr lang="en-CA" sz="2400" dirty="0"/>
              <a:t>The NEO Blockchain is better (superior) for Enterprise Applications</a:t>
            </a:r>
          </a:p>
        </p:txBody>
      </p:sp>
    </p:spTree>
    <p:extLst>
      <p:ext uri="{BB962C8B-B14F-4D97-AF65-F5344CB8AC3E}">
        <p14:creationId xmlns:p14="http://schemas.microsoft.com/office/powerpoint/2010/main" val="417842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2FA8-C242-416F-A174-6022D4D337FB}"/>
              </a:ext>
            </a:extLst>
          </p:cNvPr>
          <p:cNvSpPr>
            <a:spLocks noGrp="1"/>
          </p:cNvSpPr>
          <p:nvPr>
            <p:ph type="title"/>
          </p:nvPr>
        </p:nvSpPr>
        <p:spPr/>
        <p:txBody>
          <a:bodyPr>
            <a:normAutofit fontScale="90000"/>
          </a:bodyPr>
          <a:lstStyle/>
          <a:p>
            <a:r>
              <a:rPr lang="en-CA" dirty="0"/>
              <a:t>NEO Blockchain as a Enterprise Application Platform</a:t>
            </a:r>
          </a:p>
        </p:txBody>
      </p:sp>
      <p:sp>
        <p:nvSpPr>
          <p:cNvPr id="3" name="Content Placeholder 2">
            <a:extLst>
              <a:ext uri="{FF2B5EF4-FFF2-40B4-BE49-F238E27FC236}">
                <a16:creationId xmlns:a16="http://schemas.microsoft.com/office/drawing/2014/main" id="{FA359D24-7C49-4C22-936A-5D9509CB1852}"/>
              </a:ext>
            </a:extLst>
          </p:cNvPr>
          <p:cNvSpPr>
            <a:spLocks noGrp="1"/>
          </p:cNvSpPr>
          <p:nvPr>
            <p:ph idx="1"/>
          </p:nvPr>
        </p:nvSpPr>
        <p:spPr/>
        <p:txBody>
          <a:bodyPr/>
          <a:lstStyle/>
          <a:p>
            <a:r>
              <a:rPr lang="en-CA" dirty="0"/>
              <a:t>Focus of any new platform…</a:t>
            </a:r>
          </a:p>
          <a:p>
            <a:pPr lvl="1"/>
            <a:r>
              <a:rPr lang="en-CA" dirty="0"/>
              <a:t>Scalability</a:t>
            </a:r>
          </a:p>
          <a:p>
            <a:pPr lvl="1"/>
            <a:r>
              <a:rPr lang="en-CA" dirty="0"/>
              <a:t>Reliability</a:t>
            </a:r>
          </a:p>
          <a:p>
            <a:pPr lvl="1"/>
            <a:r>
              <a:rPr lang="en-CA" dirty="0"/>
              <a:t>Inexperience</a:t>
            </a:r>
          </a:p>
          <a:p>
            <a:pPr lvl="1"/>
            <a:r>
              <a:rPr lang="en-CA" dirty="0"/>
              <a:t>Right tools</a:t>
            </a:r>
          </a:p>
          <a:p>
            <a:pPr lvl="1"/>
            <a:r>
              <a:rPr lang="en-CA" dirty="0"/>
              <a:t>Knowledge</a:t>
            </a:r>
          </a:p>
          <a:p>
            <a:pPr lvl="1"/>
            <a:r>
              <a:rPr lang="en-CA" dirty="0"/>
              <a:t>Education</a:t>
            </a:r>
          </a:p>
          <a:p>
            <a:pPr lvl="1"/>
            <a:r>
              <a:rPr lang="en-CA" dirty="0"/>
              <a:t>Training</a:t>
            </a:r>
          </a:p>
          <a:p>
            <a:pPr lvl="1"/>
            <a:r>
              <a:rPr lang="en-CA" dirty="0"/>
              <a:t>…</a:t>
            </a:r>
          </a:p>
        </p:txBody>
      </p:sp>
      <p:sp>
        <p:nvSpPr>
          <p:cNvPr id="4" name="Date Placeholder 3">
            <a:extLst>
              <a:ext uri="{FF2B5EF4-FFF2-40B4-BE49-F238E27FC236}">
                <a16:creationId xmlns:a16="http://schemas.microsoft.com/office/drawing/2014/main" id="{8D6332AC-9AF5-409C-8D75-F346B6FF26C7}"/>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50010A6-2939-4BC5-BABC-4A547C6E040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A4463673-8EE1-422D-8063-A6B2E722599B}"/>
              </a:ext>
            </a:extLst>
          </p:cNvPr>
          <p:cNvSpPr>
            <a:spLocks noGrp="1"/>
          </p:cNvSpPr>
          <p:nvPr>
            <p:ph type="sldNum" sz="quarter" idx="12"/>
          </p:nvPr>
        </p:nvSpPr>
        <p:spPr/>
        <p:txBody>
          <a:bodyPr/>
          <a:lstStyle/>
          <a:p>
            <a:fld id="{D57F1E4F-1CFF-5643-939E-217C01CDF565}" type="slidenum">
              <a:rPr lang="en-US" smtClean="0"/>
              <a:pPr/>
              <a:t>55</a:t>
            </a:fld>
            <a:endParaRPr lang="en-US" dirty="0"/>
          </a:p>
        </p:txBody>
      </p:sp>
      <p:pic>
        <p:nvPicPr>
          <p:cNvPr id="3074" name="Picture 2" descr="http://smartideastore.com/wp-content/uploads/2013/04/technology-adoption-curve-Rogers.png">
            <a:extLst>
              <a:ext uri="{FF2B5EF4-FFF2-40B4-BE49-F238E27FC236}">
                <a16:creationId xmlns:a16="http://schemas.microsoft.com/office/drawing/2014/main" id="{CDE045C0-F32D-40BE-8996-B32276B84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6" y="1221635"/>
            <a:ext cx="7016830" cy="5400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E15D7FF3-F9DF-4FB3-9231-598D0515E97C}"/>
              </a:ext>
            </a:extLst>
          </p:cNvPr>
          <p:cNvSpPr/>
          <p:nvPr/>
        </p:nvSpPr>
        <p:spPr>
          <a:xfrm>
            <a:off x="4437155" y="3895344"/>
            <a:ext cx="2294388" cy="2511143"/>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07602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CB976-6B0D-4C12-AC13-BD4CB2EEF3A5}"/>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AEA17A36-5270-4434-B423-687744FFFD24}"/>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DC70A3F6-6279-4E89-9FA1-E50E2E8D716C}"/>
              </a:ext>
            </a:extLst>
          </p:cNvPr>
          <p:cNvSpPr>
            <a:spLocks noGrp="1"/>
          </p:cNvSpPr>
          <p:nvPr>
            <p:ph type="sldNum" sz="quarter" idx="12"/>
          </p:nvPr>
        </p:nvSpPr>
        <p:spPr/>
        <p:txBody>
          <a:bodyPr/>
          <a:lstStyle/>
          <a:p>
            <a:fld id="{D57F1E4F-1CFF-5643-939E-217C01CDF565}" type="slidenum">
              <a:rPr lang="en-US" smtClean="0"/>
              <a:pPr/>
              <a:t>56</a:t>
            </a:fld>
            <a:endParaRPr lang="en-US" dirty="0"/>
          </a:p>
        </p:txBody>
      </p:sp>
      <p:pic>
        <p:nvPicPr>
          <p:cNvPr id="5" name="Picture 4">
            <a:extLst>
              <a:ext uri="{FF2B5EF4-FFF2-40B4-BE49-F238E27FC236}">
                <a16:creationId xmlns:a16="http://schemas.microsoft.com/office/drawing/2014/main" id="{6C24A965-DEF5-4F30-AADA-EBC7BD045757}"/>
              </a:ext>
            </a:extLst>
          </p:cNvPr>
          <p:cNvPicPr>
            <a:picLocks noChangeAspect="1"/>
          </p:cNvPicPr>
          <p:nvPr/>
        </p:nvPicPr>
        <p:blipFill>
          <a:blip r:embed="rId2"/>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CAFE2F62-A91E-4379-AB30-D3F919417A4A}"/>
              </a:ext>
            </a:extLst>
          </p:cNvPr>
          <p:cNvSpPr/>
          <p:nvPr/>
        </p:nvSpPr>
        <p:spPr>
          <a:xfrm>
            <a:off x="2706624" y="1783080"/>
            <a:ext cx="6931152" cy="12435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dirty="0"/>
              <a:t>Entity-based Distributed Applications (e-dApps)</a:t>
            </a:r>
          </a:p>
          <a:p>
            <a:pPr algn="ctr"/>
            <a:r>
              <a:rPr lang="en-CA" sz="2400" dirty="0"/>
              <a:t>enabled by NEO Persistable Classes Platform</a:t>
            </a:r>
          </a:p>
        </p:txBody>
      </p:sp>
    </p:spTree>
    <p:extLst>
      <p:ext uri="{BB962C8B-B14F-4D97-AF65-F5344CB8AC3E}">
        <p14:creationId xmlns:p14="http://schemas.microsoft.com/office/powerpoint/2010/main" val="355557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CB6795-2E59-4797-9E96-688E23ABBA46}"/>
              </a:ext>
            </a:extLst>
          </p:cNvPr>
          <p:cNvSpPr>
            <a:spLocks noGrp="1"/>
          </p:cNvSpPr>
          <p:nvPr>
            <p:ph type="title"/>
          </p:nvPr>
        </p:nvSpPr>
        <p:spPr>
          <a:xfrm>
            <a:off x="677334" y="370706"/>
            <a:ext cx="10112586" cy="1320800"/>
          </a:xfrm>
        </p:spPr>
        <p:txBody>
          <a:bodyPr>
            <a:normAutofit/>
          </a:bodyPr>
          <a:lstStyle/>
          <a:p>
            <a:r>
              <a:rPr lang="en-US" dirty="0"/>
              <a:t>NEO was created for Large Scale dApps*</a:t>
            </a:r>
            <a:br>
              <a:rPr lang="en-US" dirty="0"/>
            </a:br>
            <a:endParaRPr lang="en-CA" sz="2400" dirty="0"/>
          </a:p>
        </p:txBody>
      </p:sp>
      <p:sp>
        <p:nvSpPr>
          <p:cNvPr id="4" name="直角三角形 3"/>
          <p:cNvSpPr/>
          <p:nvPr/>
        </p:nvSpPr>
        <p:spPr>
          <a:xfrm rot="16200000">
            <a:off x="2955657" y="2137824"/>
            <a:ext cx="2107768" cy="864289"/>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直角三角形 15"/>
          <p:cNvSpPr/>
          <p:nvPr/>
        </p:nvSpPr>
        <p:spPr>
          <a:xfrm rot="10800000">
            <a:off x="1844957" y="3807918"/>
            <a:ext cx="2596727" cy="790956"/>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直角三角形 16"/>
          <p:cNvSpPr/>
          <p:nvPr/>
        </p:nvSpPr>
        <p:spPr>
          <a:xfrm rot="5400000">
            <a:off x="4015161" y="4474203"/>
            <a:ext cx="2218925" cy="886357"/>
          </a:xfrm>
          <a:prstGeom prst="rtTriangle">
            <a:avLst/>
          </a:prstGeom>
          <a:solidFill>
            <a:srgbClr val="90C226"/>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直角三角形 17"/>
          <p:cNvSpPr/>
          <p:nvPr/>
        </p:nvSpPr>
        <p:spPr>
          <a:xfrm>
            <a:off x="4681445" y="2832190"/>
            <a:ext cx="2596727" cy="791663"/>
          </a:xfrm>
          <a:prstGeom prst="rtTriangl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1382949" y="2080881"/>
            <a:ext cx="2402412" cy="1754326"/>
          </a:xfrm>
          <a:prstGeom prst="rect">
            <a:avLst/>
          </a:prstGeom>
          <a:noFill/>
        </p:spPr>
        <p:txBody>
          <a:bodyPr wrap="square" rtlCol="0">
            <a:spAutoFit/>
          </a:bodyPr>
          <a:lstStyle/>
          <a:p>
            <a:r>
              <a:rPr lang="en-US" altLang="zh-CN" b="1" dirty="0">
                <a:ea typeface="MS PGothic" charset="-128"/>
                <a:cs typeface="MS PGothic" charset="-128"/>
              </a:rPr>
              <a:t>No transaction fees</a:t>
            </a:r>
            <a:br>
              <a:rPr lang="en-US" altLang="zh-CN" dirty="0">
                <a:ea typeface="MS PGothic" charset="-128"/>
                <a:cs typeface="MS PGothic" charset="-128"/>
              </a:rPr>
            </a:br>
            <a:r>
              <a:rPr lang="en-US" altLang="zh-CN" dirty="0">
                <a:ea typeface="MS PGothic" charset="-128"/>
                <a:cs typeface="MS PGothic" charset="-128"/>
              </a:rPr>
              <a:t>Initial 10 GAS fee is for free. Simple Smart Contracts can be run for free.</a:t>
            </a:r>
            <a:endParaRPr lang="sv-SE" altLang="zh-CN" dirty="0">
              <a:ea typeface="MS PGothic" charset="-128"/>
              <a:cs typeface="MS PGothic" charset="-128"/>
            </a:endParaRPr>
          </a:p>
          <a:p>
            <a:endParaRPr kumimoji="1" lang="zh-CN" altLang="en-US" dirty="0"/>
          </a:p>
        </p:txBody>
      </p:sp>
      <p:sp>
        <p:nvSpPr>
          <p:cNvPr id="20" name="文本框 19"/>
          <p:cNvSpPr txBox="1"/>
          <p:nvPr/>
        </p:nvSpPr>
        <p:spPr>
          <a:xfrm>
            <a:off x="4610298" y="1449985"/>
            <a:ext cx="4122086" cy="1477328"/>
          </a:xfrm>
          <a:prstGeom prst="rect">
            <a:avLst/>
          </a:prstGeom>
          <a:noFill/>
        </p:spPr>
        <p:txBody>
          <a:bodyPr wrap="square" rtlCol="0">
            <a:spAutoFit/>
          </a:bodyPr>
          <a:lstStyle/>
          <a:p>
            <a:r>
              <a:rPr lang="en-US" altLang="zh-CN" b="1" dirty="0">
                <a:ea typeface="MS PGothic" charset="-128"/>
                <a:cs typeface="MS PGothic" charset="-128"/>
              </a:rPr>
              <a:t>Mainchain speeds</a:t>
            </a:r>
          </a:p>
          <a:p>
            <a:r>
              <a:rPr lang="en-US" altLang="zh-CN" dirty="0">
                <a:ea typeface="MS PGothic" charset="-128"/>
                <a:cs typeface="MS PGothic" charset="-128"/>
              </a:rPr>
              <a:t>NEO	1000 – 10,000 TPS (single core)</a:t>
            </a:r>
          </a:p>
          <a:p>
            <a:r>
              <a:rPr lang="en-US" altLang="zh-CN" dirty="0">
                <a:ea typeface="MS PGothic" charset="-128"/>
                <a:cs typeface="MS PGothic" charset="-128"/>
              </a:rPr>
              <a:t>BTC	3 – 4 TPS</a:t>
            </a:r>
          </a:p>
          <a:p>
            <a:r>
              <a:rPr lang="en-US" altLang="zh-CN" dirty="0">
                <a:ea typeface="MS PGothic" charset="-128"/>
                <a:cs typeface="MS PGothic" charset="-128"/>
              </a:rPr>
              <a:t>ETH	10 – 20 TPS</a:t>
            </a:r>
          </a:p>
          <a:p>
            <a:endParaRPr kumimoji="1" lang="zh-CN" altLang="en-US" dirty="0"/>
          </a:p>
        </p:txBody>
      </p:sp>
      <p:sp>
        <p:nvSpPr>
          <p:cNvPr id="23" name="文本框 22"/>
          <p:cNvSpPr txBox="1"/>
          <p:nvPr/>
        </p:nvSpPr>
        <p:spPr>
          <a:xfrm>
            <a:off x="5714331" y="4013228"/>
            <a:ext cx="2786008" cy="2308324"/>
          </a:xfrm>
          <a:prstGeom prst="rect">
            <a:avLst/>
          </a:prstGeom>
          <a:noFill/>
        </p:spPr>
        <p:txBody>
          <a:bodyPr wrap="square" rtlCol="0">
            <a:spAutoFit/>
          </a:bodyPr>
          <a:lstStyle/>
          <a:p>
            <a:r>
              <a:rPr lang="en-US" altLang="zh-CN" b="1" dirty="0">
                <a:ea typeface="MS PGothic" charset="-128"/>
                <a:cs typeface="MS PGothic" charset="-128"/>
              </a:rPr>
              <a:t>More freedom </a:t>
            </a:r>
            <a:r>
              <a:rPr lang="en-US" altLang="zh-CN" dirty="0">
                <a:ea typeface="MS PGothic" charset="-128"/>
                <a:cs typeface="MS PGothic" charset="-128"/>
              </a:rPr>
              <a:t>for application developers to choose the business model that most suits to their business. Service and usage fees can be charged in any way off-chain.</a:t>
            </a:r>
          </a:p>
        </p:txBody>
      </p:sp>
      <p:sp>
        <p:nvSpPr>
          <p:cNvPr id="15" name="文本框 14">
            <a:extLst>
              <a:ext uri="{FF2B5EF4-FFF2-40B4-BE49-F238E27FC236}">
                <a16:creationId xmlns:a16="http://schemas.microsoft.com/office/drawing/2014/main" id="{A6809E66-7ACA-4A39-9E44-AEFD316E794F}"/>
              </a:ext>
            </a:extLst>
          </p:cNvPr>
          <p:cNvSpPr txBox="1"/>
          <p:nvPr/>
        </p:nvSpPr>
        <p:spPr>
          <a:xfrm>
            <a:off x="1472184" y="4641949"/>
            <a:ext cx="2969498" cy="1477328"/>
          </a:xfrm>
          <a:prstGeom prst="rect">
            <a:avLst/>
          </a:prstGeom>
          <a:noFill/>
        </p:spPr>
        <p:txBody>
          <a:bodyPr wrap="square" rtlCol="0">
            <a:spAutoFit/>
          </a:bodyPr>
          <a:lstStyle/>
          <a:p>
            <a:pPr algn="r"/>
            <a:r>
              <a:rPr lang="en-US" altLang="zh-CN" b="1" dirty="0">
                <a:ea typeface="MS PGothic" charset="-128"/>
                <a:cs typeface="MS PGothic" charset="-128"/>
              </a:rPr>
              <a:t>Confirmations needed</a:t>
            </a:r>
          </a:p>
          <a:p>
            <a:pPr algn="r"/>
            <a:r>
              <a:rPr lang="en-US" altLang="zh-CN" dirty="0">
                <a:ea typeface="MS PGothic" charset="-128"/>
                <a:cs typeface="MS PGothic" charset="-128"/>
              </a:rPr>
              <a:t>NEO	1 and only 1</a:t>
            </a:r>
          </a:p>
          <a:p>
            <a:pPr algn="r"/>
            <a:r>
              <a:rPr lang="en-US" altLang="zh-CN" dirty="0">
                <a:ea typeface="MS PGothic" charset="-128"/>
                <a:cs typeface="MS PGothic" charset="-128"/>
              </a:rPr>
              <a:t>BTC	6+</a:t>
            </a:r>
          </a:p>
          <a:p>
            <a:pPr algn="r"/>
            <a:r>
              <a:rPr lang="en-US" altLang="zh-CN" dirty="0">
                <a:ea typeface="MS PGothic" charset="-128"/>
                <a:cs typeface="MS PGothic" charset="-128"/>
              </a:rPr>
              <a:t>ETH	20+</a:t>
            </a:r>
          </a:p>
          <a:p>
            <a:pPr algn="r"/>
            <a:endParaRPr kumimoji="1" lang="zh-CN" altLang="en-US" dirty="0"/>
          </a:p>
        </p:txBody>
      </p:sp>
      <p:sp>
        <p:nvSpPr>
          <p:cNvPr id="19" name="Rectangle 18">
            <a:extLst>
              <a:ext uri="{FF2B5EF4-FFF2-40B4-BE49-F238E27FC236}">
                <a16:creationId xmlns:a16="http://schemas.microsoft.com/office/drawing/2014/main" id="{ECA5291B-681A-4DF0-B107-FDE08DAFF973}"/>
              </a:ext>
            </a:extLst>
          </p:cNvPr>
          <p:cNvSpPr/>
          <p:nvPr/>
        </p:nvSpPr>
        <p:spPr>
          <a:xfrm>
            <a:off x="595038" y="5472946"/>
            <a:ext cx="2796022" cy="646331"/>
          </a:xfrm>
          <a:prstGeom prst="rect">
            <a:avLst/>
          </a:prstGeom>
        </p:spPr>
        <p:txBody>
          <a:bodyPr wrap="none">
            <a:spAutoFit/>
          </a:bodyPr>
          <a:lstStyle/>
          <a:p>
            <a:endParaRPr lang="en-US" dirty="0"/>
          </a:p>
          <a:p>
            <a:r>
              <a:rPr lang="en-US" dirty="0"/>
              <a:t>*dApps – Distributed Apps</a:t>
            </a:r>
            <a:endParaRPr lang="en-CA" dirty="0"/>
          </a:p>
        </p:txBody>
      </p:sp>
      <p:sp>
        <p:nvSpPr>
          <p:cNvPr id="2" name="Rectangle 1">
            <a:extLst>
              <a:ext uri="{FF2B5EF4-FFF2-40B4-BE49-F238E27FC236}">
                <a16:creationId xmlns:a16="http://schemas.microsoft.com/office/drawing/2014/main" id="{5E966C07-C9F4-45DE-9F9B-C0CC287B23F3}"/>
              </a:ext>
            </a:extLst>
          </p:cNvPr>
          <p:cNvSpPr/>
          <p:nvPr/>
        </p:nvSpPr>
        <p:spPr>
          <a:xfrm>
            <a:off x="329862" y="6198817"/>
            <a:ext cx="10112586" cy="461665"/>
          </a:xfrm>
          <a:prstGeom prst="rect">
            <a:avLst/>
          </a:prstGeom>
        </p:spPr>
        <p:txBody>
          <a:bodyPr wrap="square">
            <a:spAutoFit/>
          </a:bodyPr>
          <a:lstStyle/>
          <a:p>
            <a:r>
              <a:rPr lang="en-US" sz="2400" dirty="0">
                <a:solidFill>
                  <a:srgbClr val="90C226"/>
                </a:solidFill>
              </a:rPr>
              <a:t>NEO Persistable Classes make Enterprise App Development real</a:t>
            </a:r>
            <a:endParaRPr lang="en-CA" sz="2400" dirty="0">
              <a:solidFill>
                <a:srgbClr val="90C226"/>
              </a:solidFill>
            </a:endParaRPr>
          </a:p>
        </p:txBody>
      </p:sp>
    </p:spTree>
    <p:extLst>
      <p:ext uri="{BB962C8B-B14F-4D97-AF65-F5344CB8AC3E}">
        <p14:creationId xmlns:p14="http://schemas.microsoft.com/office/powerpoint/2010/main" val="242521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15"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a:t>
            </a:r>
            <a:endParaRPr lang="en-US" dirty="0"/>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a:xfrm>
            <a:off x="6667783" y="6040765"/>
            <a:ext cx="683339" cy="365125"/>
          </a:xfrm>
        </p:spPr>
        <p:txBody>
          <a:bodyPr/>
          <a:lstStyle/>
          <a:p>
            <a:fld id="{D57F1E4F-1CFF-5643-939E-217C01CDF565}" type="slidenum">
              <a:rPr lang="en-US" smtClean="0"/>
              <a:pPr/>
              <a:t>58</a:t>
            </a:fld>
            <a:endParaRPr lang="en-US" dirty="0"/>
          </a:p>
        </p:txBody>
      </p:sp>
      <p:pic>
        <p:nvPicPr>
          <p:cNvPr id="12" name="Content Placeholder 11">
            <a:extLst>
              <a:ext uri="{FF2B5EF4-FFF2-40B4-BE49-F238E27FC236}">
                <a16:creationId xmlns:a16="http://schemas.microsoft.com/office/drawing/2014/main" id="{86A5B956-F81E-4705-B893-AA1572881359}"/>
              </a:ext>
            </a:extLst>
          </p:cNvPr>
          <p:cNvPicPr>
            <a:picLocks noGrp="1" noChangeAspect="1"/>
          </p:cNvPicPr>
          <p:nvPr>
            <p:ph sz="half" idx="4294967295"/>
          </p:nvPr>
        </p:nvPicPr>
        <p:blipFill>
          <a:blip r:embed="rId2"/>
          <a:stretch>
            <a:fillRect/>
          </a:stretch>
        </p:blipFill>
        <p:spPr>
          <a:xfrm>
            <a:off x="6086058" y="4052291"/>
            <a:ext cx="4183062" cy="2352675"/>
          </a:xfrm>
        </p:spPr>
      </p:pic>
      <p:pic>
        <p:nvPicPr>
          <p:cNvPr id="14" name="Content Placeholder 13">
            <a:extLst>
              <a:ext uri="{FF2B5EF4-FFF2-40B4-BE49-F238E27FC236}">
                <a16:creationId xmlns:a16="http://schemas.microsoft.com/office/drawing/2014/main" id="{C0492EE0-9F07-4669-A64E-07703F7BC845}"/>
              </a:ext>
            </a:extLst>
          </p:cNvPr>
          <p:cNvPicPr>
            <a:picLocks noGrp="1" noChangeAspect="1"/>
          </p:cNvPicPr>
          <p:nvPr>
            <p:ph sz="half" idx="4294967295"/>
          </p:nvPr>
        </p:nvPicPr>
        <p:blipFill>
          <a:blip r:embed="rId3"/>
          <a:stretch>
            <a:fillRect/>
          </a:stretch>
        </p:blipFill>
        <p:spPr>
          <a:xfrm>
            <a:off x="6084470" y="1380528"/>
            <a:ext cx="4184650" cy="2190750"/>
          </a:xfrm>
          <a:ln>
            <a:solidFill>
              <a:schemeClr val="tx2">
                <a:lumMod val="60000"/>
                <a:lumOff val="40000"/>
              </a:schemeClr>
            </a:solidFill>
          </a:ln>
        </p:spPr>
      </p:pic>
      <p:pic>
        <p:nvPicPr>
          <p:cNvPr id="16" name="Picture 15">
            <a:extLst>
              <a:ext uri="{FF2B5EF4-FFF2-40B4-BE49-F238E27FC236}">
                <a16:creationId xmlns:a16="http://schemas.microsoft.com/office/drawing/2014/main" id="{6BFDCD7A-82D4-42F9-B279-92B5F46A8715}"/>
              </a:ext>
            </a:extLst>
          </p:cNvPr>
          <p:cNvPicPr>
            <a:picLocks noChangeAspect="1"/>
          </p:cNvPicPr>
          <p:nvPr/>
        </p:nvPicPr>
        <p:blipFill>
          <a:blip r:embed="rId4"/>
          <a:stretch>
            <a:fillRect/>
          </a:stretch>
        </p:blipFill>
        <p:spPr>
          <a:xfrm>
            <a:off x="783731" y="1381889"/>
            <a:ext cx="4183200" cy="2189389"/>
          </a:xfrm>
          <a:prstGeom prst="rect">
            <a:avLst/>
          </a:prstGeom>
        </p:spPr>
      </p:pic>
      <p:sp>
        <p:nvSpPr>
          <p:cNvPr id="17" name="Rectangle 16">
            <a:extLst>
              <a:ext uri="{FF2B5EF4-FFF2-40B4-BE49-F238E27FC236}">
                <a16:creationId xmlns:a16="http://schemas.microsoft.com/office/drawing/2014/main" id="{C1652A9D-B5A6-4170-AAD3-22516CA2FA36}"/>
              </a:ext>
            </a:extLst>
          </p:cNvPr>
          <p:cNvSpPr/>
          <p:nvPr/>
        </p:nvSpPr>
        <p:spPr>
          <a:xfrm>
            <a:off x="-117927" y="3591947"/>
            <a:ext cx="6096000" cy="369332"/>
          </a:xfrm>
          <a:prstGeom prst="rect">
            <a:avLst/>
          </a:prstGeom>
        </p:spPr>
        <p:txBody>
          <a:bodyPr>
            <a:spAutoFit/>
          </a:bodyPr>
          <a:lstStyle/>
          <a:p>
            <a:pPr algn="ctr"/>
            <a:r>
              <a:rPr lang="en-US" dirty="0"/>
              <a:t>Second Wednesday evening of each month</a:t>
            </a:r>
          </a:p>
        </p:txBody>
      </p:sp>
      <p:sp>
        <p:nvSpPr>
          <p:cNvPr id="20" name="Rectangle 19">
            <a:extLst>
              <a:ext uri="{FF2B5EF4-FFF2-40B4-BE49-F238E27FC236}">
                <a16:creationId xmlns:a16="http://schemas.microsoft.com/office/drawing/2014/main" id="{FA1EA0FF-3B29-427C-B65D-CB95576705AC}"/>
              </a:ext>
            </a:extLst>
          </p:cNvPr>
          <p:cNvSpPr/>
          <p:nvPr/>
        </p:nvSpPr>
        <p:spPr>
          <a:xfrm>
            <a:off x="-104279" y="6211669"/>
            <a:ext cx="6096000" cy="646331"/>
          </a:xfrm>
          <a:prstGeom prst="rect">
            <a:avLst/>
          </a:prstGeom>
        </p:spPr>
        <p:txBody>
          <a:bodyPr>
            <a:spAutoFit/>
          </a:bodyPr>
          <a:lstStyle/>
          <a:p>
            <a:pPr algn="ctr"/>
            <a:r>
              <a:rPr lang="en-US" dirty="0"/>
              <a:t>HackCU Episode IV · University of Colorado Boulder</a:t>
            </a:r>
          </a:p>
          <a:p>
            <a:pPr algn="ctr"/>
            <a:r>
              <a:rPr lang="en-US" dirty="0"/>
              <a:t>600 Hackers · 24 Hours · February 24th and 25th 2018</a:t>
            </a:r>
          </a:p>
        </p:txBody>
      </p:sp>
      <p:sp>
        <p:nvSpPr>
          <p:cNvPr id="23" name="Rectangle 22">
            <a:extLst>
              <a:ext uri="{FF2B5EF4-FFF2-40B4-BE49-F238E27FC236}">
                <a16:creationId xmlns:a16="http://schemas.microsoft.com/office/drawing/2014/main" id="{9A055F71-B10A-4BE4-BA61-77F98100D9A1}"/>
              </a:ext>
            </a:extLst>
          </p:cNvPr>
          <p:cNvSpPr/>
          <p:nvPr/>
        </p:nvSpPr>
        <p:spPr>
          <a:xfrm>
            <a:off x="783731" y="4053101"/>
            <a:ext cx="4183200" cy="217123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1F5EBD08-570E-4C52-946E-E420BCFEF9E6}"/>
              </a:ext>
            </a:extLst>
          </p:cNvPr>
          <p:cNvPicPr>
            <a:picLocks noChangeAspect="1"/>
          </p:cNvPicPr>
          <p:nvPr/>
        </p:nvPicPr>
        <p:blipFill>
          <a:blip r:embed="rId5"/>
          <a:stretch>
            <a:fillRect/>
          </a:stretch>
        </p:blipFill>
        <p:spPr>
          <a:xfrm>
            <a:off x="1374097" y="3639839"/>
            <a:ext cx="2950558" cy="2958323"/>
          </a:xfrm>
          <a:prstGeom prst="rect">
            <a:avLst/>
          </a:prstGeom>
        </p:spPr>
      </p:pic>
    </p:spTree>
    <p:extLst>
      <p:ext uri="{BB962C8B-B14F-4D97-AF65-F5344CB8AC3E}">
        <p14:creationId xmlns:p14="http://schemas.microsoft.com/office/powerpoint/2010/main" val="5836673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95E15-BBB2-47D4-930B-E14388B11CD1}"/>
              </a:ext>
            </a:extLst>
          </p:cNvPr>
          <p:cNvSpPr>
            <a:spLocks noGrp="1"/>
          </p:cNvSpPr>
          <p:nvPr>
            <p:ph type="title"/>
          </p:nvPr>
        </p:nvSpPr>
        <p:spPr/>
        <p:txBody>
          <a:bodyPr/>
          <a:lstStyle/>
          <a:p>
            <a:r>
              <a:rPr lang="en-CA" dirty="0"/>
              <a:t>NEO Events (con’t)</a:t>
            </a:r>
            <a:endParaRPr lang="en-US" dirty="0"/>
          </a:p>
        </p:txBody>
      </p:sp>
      <p:sp>
        <p:nvSpPr>
          <p:cNvPr id="3" name="Date Placeholder 2">
            <a:extLst>
              <a:ext uri="{FF2B5EF4-FFF2-40B4-BE49-F238E27FC236}">
                <a16:creationId xmlns:a16="http://schemas.microsoft.com/office/drawing/2014/main" id="{4C69557F-8412-4361-BA43-77723E2F5606}"/>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8FD19754-6354-492E-8BE4-60710FB47B34}"/>
              </a:ext>
            </a:extLst>
          </p:cNvPr>
          <p:cNvSpPr>
            <a:spLocks noGrp="1"/>
          </p:cNvSpPr>
          <p:nvPr>
            <p:ph type="sldNum" sz="quarter" idx="12"/>
          </p:nvPr>
        </p:nvSpPr>
        <p:spPr/>
        <p:txBody>
          <a:bodyPr/>
          <a:lstStyle/>
          <a:p>
            <a:fld id="{D57F1E4F-1CFF-5643-939E-217C01CDF565}" type="slidenum">
              <a:rPr lang="en-US" smtClean="0"/>
              <a:pPr/>
              <a:t>59</a:t>
            </a:fld>
            <a:endParaRPr lang="en-US" dirty="0"/>
          </a:p>
        </p:txBody>
      </p:sp>
      <p:sp>
        <p:nvSpPr>
          <p:cNvPr id="17" name="Rectangle 16">
            <a:extLst>
              <a:ext uri="{FF2B5EF4-FFF2-40B4-BE49-F238E27FC236}">
                <a16:creationId xmlns:a16="http://schemas.microsoft.com/office/drawing/2014/main" id="{C1652A9D-B5A6-4170-AAD3-22516CA2FA36}"/>
              </a:ext>
            </a:extLst>
          </p:cNvPr>
          <p:cNvSpPr/>
          <p:nvPr/>
        </p:nvSpPr>
        <p:spPr>
          <a:xfrm>
            <a:off x="68884" y="3578825"/>
            <a:ext cx="5564998" cy="369332"/>
          </a:xfrm>
          <a:prstGeom prst="rect">
            <a:avLst/>
          </a:prstGeom>
        </p:spPr>
        <p:txBody>
          <a:bodyPr wrap="square">
            <a:spAutoFit/>
          </a:bodyPr>
          <a:lstStyle/>
          <a:p>
            <a:pPr algn="ctr"/>
            <a:r>
              <a:rPr lang="en-US" dirty="0"/>
              <a:t>Second Thursday evening of each month</a:t>
            </a:r>
          </a:p>
        </p:txBody>
      </p:sp>
      <p:pic>
        <p:nvPicPr>
          <p:cNvPr id="9" name="Picture 8">
            <a:extLst>
              <a:ext uri="{FF2B5EF4-FFF2-40B4-BE49-F238E27FC236}">
                <a16:creationId xmlns:a16="http://schemas.microsoft.com/office/drawing/2014/main" id="{13D7C5F2-319B-469A-BD5D-8BE793F0B7D9}"/>
              </a:ext>
            </a:extLst>
          </p:cNvPr>
          <p:cNvPicPr>
            <a:picLocks noChangeAspect="1"/>
          </p:cNvPicPr>
          <p:nvPr/>
        </p:nvPicPr>
        <p:blipFill>
          <a:blip r:embed="rId2"/>
          <a:stretch>
            <a:fillRect/>
          </a:stretch>
        </p:blipFill>
        <p:spPr>
          <a:xfrm>
            <a:off x="6096000" y="1389436"/>
            <a:ext cx="5232640" cy="2189389"/>
          </a:xfrm>
          <a:prstGeom prst="rect">
            <a:avLst/>
          </a:prstGeom>
          <a:ln>
            <a:solidFill>
              <a:schemeClr val="accent1"/>
            </a:solidFill>
          </a:ln>
        </p:spPr>
      </p:pic>
      <p:pic>
        <p:nvPicPr>
          <p:cNvPr id="11" name="Picture 10">
            <a:extLst>
              <a:ext uri="{FF2B5EF4-FFF2-40B4-BE49-F238E27FC236}">
                <a16:creationId xmlns:a16="http://schemas.microsoft.com/office/drawing/2014/main" id="{CA8EE6D8-CE8C-41AB-8706-848C51969C80}"/>
              </a:ext>
            </a:extLst>
          </p:cNvPr>
          <p:cNvPicPr>
            <a:picLocks noChangeAspect="1"/>
          </p:cNvPicPr>
          <p:nvPr/>
        </p:nvPicPr>
        <p:blipFill>
          <a:blip r:embed="rId3"/>
          <a:stretch>
            <a:fillRect/>
          </a:stretch>
        </p:blipFill>
        <p:spPr>
          <a:xfrm>
            <a:off x="765822" y="1390025"/>
            <a:ext cx="4182074" cy="2188800"/>
          </a:xfrm>
          <a:prstGeom prst="rect">
            <a:avLst/>
          </a:prstGeom>
        </p:spPr>
      </p:pic>
      <p:pic>
        <p:nvPicPr>
          <p:cNvPr id="2050" name="Picture 2" descr="https://neonewstoday.com/wp-content/uploads/2018/02/ontology-airdrop.png">
            <a:extLst>
              <a:ext uri="{FF2B5EF4-FFF2-40B4-BE49-F238E27FC236}">
                <a16:creationId xmlns:a16="http://schemas.microsoft.com/office/drawing/2014/main" id="{A67F71D5-4259-41C0-883C-7DBEF9931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5783" y="4128424"/>
            <a:ext cx="3891200" cy="2188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DBBB360-E782-4034-95E2-E231C3BB35D6}"/>
              </a:ext>
            </a:extLst>
          </p:cNvPr>
          <p:cNvPicPr>
            <a:picLocks noChangeAspect="1"/>
          </p:cNvPicPr>
          <p:nvPr/>
        </p:nvPicPr>
        <p:blipFill>
          <a:blip r:embed="rId5"/>
          <a:stretch>
            <a:fillRect/>
          </a:stretch>
        </p:blipFill>
        <p:spPr>
          <a:xfrm>
            <a:off x="6096000" y="4072710"/>
            <a:ext cx="3434919" cy="2188800"/>
          </a:xfrm>
          <a:prstGeom prst="rect">
            <a:avLst/>
          </a:prstGeom>
        </p:spPr>
      </p:pic>
    </p:spTree>
    <p:extLst>
      <p:ext uri="{BB962C8B-B14F-4D97-AF65-F5344CB8AC3E}">
        <p14:creationId xmlns:p14="http://schemas.microsoft.com/office/powerpoint/2010/main" val="3231798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Introductions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418150"/>
            <a:ext cx="10304431" cy="4836638"/>
          </a:xfrm>
        </p:spPr>
        <p:txBody>
          <a:bodyPr>
            <a:normAutofit/>
          </a:bodyPr>
          <a:lstStyle/>
          <a:p>
            <a:r>
              <a:rPr lang="en-CA" dirty="0"/>
              <a:t>Lead Neoxplorer: Michael Herman</a:t>
            </a:r>
            <a:br>
              <a:rPr lang="en-CA" dirty="0"/>
            </a:br>
            <a:br>
              <a:rPr lang="en-CA" dirty="0"/>
            </a:br>
            <a:r>
              <a:rPr lang="it-IT" dirty="0"/>
              <a:t>E:	</a:t>
            </a:r>
            <a:r>
              <a:rPr lang="it-IT" dirty="0">
                <a:hlinkClick r:id="rId2"/>
              </a:rPr>
              <a:t>mailto:neotoronto@outlook.com</a:t>
            </a:r>
            <a:br>
              <a:rPr lang="it-IT" dirty="0"/>
            </a:br>
            <a:r>
              <a:rPr lang="it-IT" dirty="0"/>
              <a:t>M:	</a:t>
            </a:r>
            <a:r>
              <a:rPr lang="it-IT" dirty="0">
                <a:hlinkClick r:id="rId3" tooltip="https://www.meetup.com/NEO-Blockchain-Toronto"/>
              </a:rPr>
              <a:t>https://www.meetup.com/NEO-Blockchain-Toronto</a:t>
            </a:r>
            <a:br>
              <a:rPr lang="it-IT" dirty="0"/>
            </a:br>
            <a:r>
              <a:rPr lang="it-IT" dirty="0"/>
              <a:t>G:	</a:t>
            </a:r>
            <a:r>
              <a:rPr lang="it-IT" dirty="0">
                <a:hlinkClick r:id="rId4"/>
              </a:rPr>
              <a:t>https://github.com/mwherman2000/neo-csharpcoe/tree/master/events</a:t>
            </a:r>
            <a:r>
              <a:rPr lang="it-IT" dirty="0"/>
              <a:t> </a:t>
            </a:r>
            <a:br>
              <a:rPr lang="it-IT" dirty="0"/>
            </a:br>
            <a:r>
              <a:rPr lang="it-IT" dirty="0"/>
              <a:t>F:	</a:t>
            </a:r>
            <a:r>
              <a:rPr lang="it-IT" dirty="0">
                <a:hlinkClick r:id="rId5" tooltip="https://www.facebook.com/neotoronto/"/>
              </a:rPr>
              <a:t>https://www.facebook.com/neotoronto/</a:t>
            </a:r>
            <a:br>
              <a:rPr lang="it-IT" dirty="0"/>
            </a:br>
            <a:r>
              <a:rPr lang="it-IT" dirty="0"/>
              <a:t>T:	</a:t>
            </a:r>
            <a:r>
              <a:rPr lang="it-IT" dirty="0">
                <a:hlinkClick r:id="rId6" tooltip="https://www.twitter.com/neotoronto"/>
              </a:rPr>
              <a:t>https://www.twitter.com/neotoronto</a:t>
            </a:r>
            <a:br>
              <a:rPr lang="it-IT" dirty="0"/>
            </a:br>
            <a:endParaRPr lang="it-IT" dirty="0"/>
          </a:p>
          <a:p>
            <a:r>
              <a:rPr lang="it-IT" dirty="0"/>
              <a:t>Who are you?</a:t>
            </a:r>
          </a:p>
          <a:p>
            <a:pPr lvl="1"/>
            <a:r>
              <a:rPr lang="it-IT" dirty="0"/>
              <a:t>Crytopinvestor/trader?</a:t>
            </a:r>
          </a:p>
          <a:p>
            <a:pPr lvl="1"/>
            <a:r>
              <a:rPr lang="it-IT" dirty="0"/>
              <a:t>Software Developer/Achitect?</a:t>
            </a:r>
          </a:p>
          <a:p>
            <a:pPr lvl="1"/>
            <a:r>
              <a:rPr lang="it-IT" dirty="0"/>
              <a:t>Legal profession?</a:t>
            </a:r>
          </a:p>
          <a:p>
            <a:pPr lvl="1"/>
            <a:r>
              <a:rPr lang="it-IT" dirty="0"/>
              <a:t>Financial services (conventional)?</a:t>
            </a:r>
          </a:p>
          <a:p>
            <a:pPr lvl="1"/>
            <a:r>
              <a:rPr lang="it-IT" dirty="0"/>
              <a:t>Miner?</a:t>
            </a:r>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8FFAF3D5-282C-46B0-9C6B-A7945752B3CA}"/>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841472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8278" y="1571379"/>
            <a:ext cx="8551409" cy="233476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8278" y="4053663"/>
            <a:ext cx="8551409" cy="245186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571" y="1566083"/>
            <a:ext cx="1023582" cy="102358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740" y="2796730"/>
            <a:ext cx="1253244" cy="125324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275" y="4190561"/>
            <a:ext cx="1372173" cy="1372173"/>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1089" y="5613919"/>
            <a:ext cx="1039416" cy="1039416"/>
          </a:xfrm>
          <a:prstGeom prst="rect">
            <a:avLst/>
          </a:prstGeom>
        </p:spPr>
      </p:pic>
      <p:sp>
        <p:nvSpPr>
          <p:cNvPr id="9" name="Title 8">
            <a:extLst>
              <a:ext uri="{FF2B5EF4-FFF2-40B4-BE49-F238E27FC236}">
                <a16:creationId xmlns:a16="http://schemas.microsoft.com/office/drawing/2014/main" id="{6840C818-158A-4FF8-BF8F-3B2E33523879}"/>
              </a:ext>
            </a:extLst>
          </p:cNvPr>
          <p:cNvSpPr>
            <a:spLocks noGrp="1"/>
          </p:cNvSpPr>
          <p:nvPr>
            <p:ph type="title"/>
          </p:nvPr>
        </p:nvSpPr>
        <p:spPr>
          <a:xfrm>
            <a:off x="677334" y="609600"/>
            <a:ext cx="9664530" cy="1320800"/>
          </a:xfrm>
        </p:spPr>
        <p:txBody>
          <a:bodyPr/>
          <a:lstStyle/>
          <a:p>
            <a:r>
              <a:rPr lang="en-CA" dirty="0"/>
              <a:t>NEO dApp Competitions ~USD$500K in prizes</a:t>
            </a:r>
          </a:p>
        </p:txBody>
      </p:sp>
    </p:spTree>
    <p:extLst>
      <p:ext uri="{BB962C8B-B14F-4D97-AF65-F5344CB8AC3E}">
        <p14:creationId xmlns:p14="http://schemas.microsoft.com/office/powerpoint/2010/main" val="42593822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61FD7-E206-496C-8046-9A9F425168B2}"/>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4D146EAC-87FC-44E8-9412-91F3A9931035}"/>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A7C8045-0054-4F91-BD01-E24C36BE2498}"/>
              </a:ext>
            </a:extLst>
          </p:cNvPr>
          <p:cNvSpPr>
            <a:spLocks noGrp="1"/>
          </p:cNvSpPr>
          <p:nvPr>
            <p:ph type="sldNum" sz="quarter" idx="12"/>
          </p:nvPr>
        </p:nvSpPr>
        <p:spPr/>
        <p:txBody>
          <a:bodyPr/>
          <a:lstStyle/>
          <a:p>
            <a:fld id="{D57F1E4F-1CFF-5643-939E-217C01CDF565}" type="slidenum">
              <a:rPr lang="en-US" smtClean="0"/>
              <a:pPr/>
              <a:t>61</a:t>
            </a:fld>
            <a:endParaRPr lang="en-US" dirty="0"/>
          </a:p>
        </p:txBody>
      </p:sp>
      <p:pic>
        <p:nvPicPr>
          <p:cNvPr id="5" name="Picture 4">
            <a:extLst>
              <a:ext uri="{FF2B5EF4-FFF2-40B4-BE49-F238E27FC236}">
                <a16:creationId xmlns:a16="http://schemas.microsoft.com/office/drawing/2014/main" id="{B55F59B7-3497-4E62-8EDE-9B3F48B4517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97769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News: Switchers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3" y="1444752"/>
            <a:ext cx="8567251" cy="5413248"/>
          </a:xfrm>
        </p:spPr>
        <p:txBody>
          <a:bodyPr>
            <a:noAutofit/>
          </a:bodyPr>
          <a:lstStyle/>
          <a:p>
            <a:r>
              <a:rPr lang="en-US" sz="1400" dirty="0"/>
              <a:t>[</a:t>
            </a:r>
            <a:r>
              <a:rPr lang="en-CA" sz="1400" dirty="0"/>
              <a:t>QTUM to NEO] </a:t>
            </a:r>
            <a:r>
              <a:rPr lang="en-US" sz="1400" dirty="0"/>
              <a:t>THEKEY, a Decentralized Ecosystem of Identity Verification Tool Using National Big-data and [NEO] Blockchain</a:t>
            </a:r>
            <a:br>
              <a:rPr lang="en-US" sz="1400" dirty="0"/>
            </a:br>
            <a:r>
              <a:rPr lang="en-US" sz="1400" dirty="0">
                <a:hlinkClick r:id="rId2"/>
              </a:rPr>
              <a:t>https://www.reddit.com/r/NEO/comments/7areac/ama_on_9th_nov_thekey_a_decentralized_ecosystem/</a:t>
            </a:r>
            <a:r>
              <a:rPr lang="en-US" sz="1400" dirty="0"/>
              <a:t> </a:t>
            </a:r>
          </a:p>
          <a:p>
            <a:r>
              <a:rPr lang="en-US" sz="1400" dirty="0"/>
              <a:t>[</a:t>
            </a:r>
            <a:r>
              <a:rPr lang="en-CA" sz="1400" dirty="0"/>
              <a:t>ETH to NEO] </a:t>
            </a:r>
            <a:r>
              <a:rPr lang="en-US" sz="1400" dirty="0"/>
              <a:t>Guardian Circle announce switch to NEO platform</a:t>
            </a:r>
            <a:br>
              <a:rPr lang="en-US" sz="1400" dirty="0"/>
            </a:br>
            <a:r>
              <a:rPr lang="en-US" sz="1400" dirty="0">
                <a:hlinkClick r:id="rId3"/>
              </a:rPr>
              <a:t>https://neonewstoday.com/general/guardium-announce-switch-to-neo-platform/</a:t>
            </a:r>
            <a:r>
              <a:rPr lang="en-US" sz="1400" dirty="0"/>
              <a:t> </a:t>
            </a:r>
            <a:br>
              <a:rPr lang="en-US" sz="1400" dirty="0"/>
            </a:br>
            <a:r>
              <a:rPr lang="en-US" sz="1400" i="1" dirty="0"/>
              <a:t>“...the more we dug into NEO, the more we realized that they had really great answers to every one of our concerns with Ethereum and many additional benefits that are unique to the NEO ecosystem.”</a:t>
            </a:r>
          </a:p>
          <a:p>
            <a:r>
              <a:rPr lang="en-US" sz="1400" dirty="0"/>
              <a:t>[</a:t>
            </a:r>
            <a:r>
              <a:rPr lang="en-CA" sz="1400" dirty="0"/>
              <a:t>ETH to NEO] </a:t>
            </a:r>
            <a:r>
              <a:rPr lang="en-US" sz="1400" dirty="0"/>
              <a:t>Narrative project: Big News: KYC and Our Switch to NEO</a:t>
            </a:r>
            <a:br>
              <a:rPr lang="en-US" sz="1400" dirty="0"/>
            </a:br>
            <a:r>
              <a:rPr lang="en-US" sz="1400" dirty="0">
                <a:hlinkClick r:id="rId4"/>
              </a:rPr>
              <a:t>https://blog.narrative.network/big-news-kyc-and-our-switch-to-neo-2f34215beef9</a:t>
            </a:r>
            <a:r>
              <a:rPr lang="en-US" sz="1400" dirty="0"/>
              <a:t> </a:t>
            </a:r>
          </a:p>
          <a:p>
            <a:r>
              <a:rPr lang="en-CA" sz="1400" dirty="0"/>
              <a:t>[ETH to NEO] Concierge.io NEO Token Sale</a:t>
            </a:r>
            <a:br>
              <a:rPr lang="en-CA" sz="1400" dirty="0"/>
            </a:br>
            <a:r>
              <a:rPr lang="en-CA" sz="1400" dirty="0">
                <a:hlinkClick r:id="rId5"/>
              </a:rPr>
              <a:t>https://medium.com/@concierge.io/concierge-io-neo-token-sale-f870a0a27b04</a:t>
            </a:r>
            <a:r>
              <a:rPr lang="en-CA" sz="1400" dirty="0"/>
              <a:t> </a:t>
            </a:r>
          </a:p>
          <a:p>
            <a:r>
              <a:rPr lang="en-US" sz="1400" dirty="0"/>
              <a:t>[ETH to NEO] IMPORTANT NEWS FOR THE WOWOO COMMUNITY</a:t>
            </a:r>
            <a:br>
              <a:rPr lang="en-US" sz="1400" dirty="0"/>
            </a:br>
            <a:r>
              <a:rPr lang="en-US" sz="1400" dirty="0">
                <a:hlinkClick r:id="rId6"/>
              </a:rPr>
              <a:t>http://wowoonet.com/news.html#news_2018_6</a:t>
            </a:r>
            <a:r>
              <a:rPr lang="en-US" sz="1400" dirty="0"/>
              <a:t> </a:t>
            </a:r>
          </a:p>
          <a:p>
            <a:r>
              <a:rPr lang="en-US" sz="1400" dirty="0"/>
              <a:t>[ETH to NEO] Three things to consider when choosing a blockchain for your project — or why Veris chose NEO.</a:t>
            </a:r>
            <a:br>
              <a:rPr lang="en-US" sz="1400" dirty="0"/>
            </a:br>
            <a:r>
              <a:rPr lang="en-US" sz="1400" dirty="0">
                <a:hlinkClick r:id="rId7"/>
              </a:rPr>
              <a:t>https://medium.com/verisfoundation/three-things-to-consider-when-choosing-a-blockchain-for-your-project-or-why-veris-chose-neo-b4483135c382</a:t>
            </a:r>
            <a:r>
              <a:rPr lang="en-US" sz="1400" dirty="0"/>
              <a:t> </a:t>
            </a:r>
          </a:p>
          <a:p>
            <a:r>
              <a:rPr lang="en-US" sz="1400" dirty="0"/>
              <a:t>[Blockchain agnostic strategy] Jibrel Network founder looking to switch from Ethereum to NEO</a:t>
            </a:r>
            <a:br>
              <a:rPr lang="en-US" sz="1400" dirty="0"/>
            </a:br>
            <a:r>
              <a:rPr lang="en-US" sz="1400" dirty="0">
                <a:hlinkClick r:id="rId8"/>
              </a:rPr>
              <a:t>https://imgur.com/oHYTYi2</a:t>
            </a:r>
            <a:r>
              <a:rPr lang="en-US" sz="1400" dirty="0"/>
              <a:t> </a:t>
            </a:r>
          </a:p>
        </p:txBody>
      </p:sp>
      <p:pic>
        <p:nvPicPr>
          <p:cNvPr id="9" name="Picture 8" descr="https://images-ext-2.discordapp.net/external/C9ve-ZvvHtFGGtgTaxF9fu0HXFlnD3eQ0aWu9bvJRxo/http/wowoonet.com/images/ogp2.jpg?width=500&amp;height=263">
            <a:hlinkClick r:id="rId9" tgtFrame="&quot;_blank&quot;"/>
            <a:extLst>
              <a:ext uri="{FF2B5EF4-FFF2-40B4-BE49-F238E27FC236}">
                <a16:creationId xmlns:a16="http://schemas.microsoft.com/office/drawing/2014/main" id="{16B93D8E-2FB9-471D-B343-18717FF3FA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2000" y="5436720"/>
            <a:ext cx="2700000" cy="1421280"/>
          </a:xfrm>
          <a:prstGeom prst="rect">
            <a:avLst/>
          </a:prstGeom>
          <a:noFill/>
          <a:ln>
            <a:solidFill>
              <a:schemeClr val="accent2"/>
            </a:solidFill>
          </a:ln>
        </p:spPr>
      </p:pic>
      <p:pic>
        <p:nvPicPr>
          <p:cNvPr id="1026" name="Picture 2" descr="https://neonewstoday.com/wp-content/uploads/2018/03/guardium-911.png">
            <a:extLst>
              <a:ext uri="{FF2B5EF4-FFF2-40B4-BE49-F238E27FC236}">
                <a16:creationId xmlns:a16="http://schemas.microsoft.com/office/drawing/2014/main" id="{AAEF670F-DD6A-431C-9291-7215D71052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92000" y="1122408"/>
            <a:ext cx="2700000" cy="151875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28" name="Picture 4" descr="resim 1.jpg">
            <a:extLst>
              <a:ext uri="{FF2B5EF4-FFF2-40B4-BE49-F238E27FC236}">
                <a16:creationId xmlns:a16="http://schemas.microsoft.com/office/drawing/2014/main" id="{7FE4926F-C6FB-4A33-8D71-2797D4CBA5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92000" y="-73932"/>
            <a:ext cx="2700000" cy="1284828"/>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1030" name="Picture 6" descr="https://cdn-images-1.medium.com/max/1000/1*T36YGFaANBzrxRPG9Y1IWQ.png">
            <a:extLst>
              <a:ext uri="{FF2B5EF4-FFF2-40B4-BE49-F238E27FC236}">
                <a16:creationId xmlns:a16="http://schemas.microsoft.com/office/drawing/2014/main" id="{89EF5769-744E-4173-8633-EC9B7B78836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2000" y="2608192"/>
            <a:ext cx="2700000" cy="1425524"/>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7" descr="https://images-ext-1.discordapp.net/external/OaLrQKJaPhO_Pja0wn27v5ABpqIgxY37_K3caiYUNL8/https/cdn-images-1.medium.com/max/1200/1%2APgOIFyhsH1h0j_FWml0XLQ.jpeg?width=500&amp;height=262">
            <a:hlinkClick r:id="rId14" tgtFrame="&quot;_blank&quot;"/>
            <a:extLst>
              <a:ext uri="{FF2B5EF4-FFF2-40B4-BE49-F238E27FC236}">
                <a16:creationId xmlns:a16="http://schemas.microsoft.com/office/drawing/2014/main" id="{51CF6507-4935-4BF4-B78C-6601B75EBF78}"/>
              </a:ext>
            </a:extLst>
          </p:cNvPr>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9492000" y="4019760"/>
            <a:ext cx="2700000" cy="1416960"/>
          </a:xfrm>
          <a:prstGeom prst="rect">
            <a:avLst/>
          </a:prstGeom>
          <a:noFill/>
          <a:ln>
            <a:solidFill>
              <a:schemeClr val="accent2"/>
            </a:solidFill>
          </a:ln>
        </p:spPr>
      </p:pic>
    </p:spTree>
    <p:extLst>
      <p:ext uri="{BB962C8B-B14F-4D97-AF65-F5344CB8AC3E}">
        <p14:creationId xmlns:p14="http://schemas.microsoft.com/office/powerpoint/2010/main" val="9985752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平行四边形 14"/>
          <p:cNvSpPr/>
          <p:nvPr/>
        </p:nvSpPr>
        <p:spPr bwMode="auto">
          <a:xfrm>
            <a:off x="2986027" y="1790169"/>
            <a:ext cx="2888482" cy="3352362"/>
          </a:xfrm>
          <a:prstGeom prst="parallelogram">
            <a:avLst>
              <a:gd name="adj" fmla="val 15653"/>
            </a:avLst>
          </a:prstGeom>
          <a:solidFill>
            <a:srgbClr val="90C226"/>
          </a:solidFill>
          <a:ln w="3175" cap="flat" cmpd="sng" algn="ctr">
            <a:solidFill>
              <a:schemeClr val="accent2"/>
            </a:solidFill>
            <a:prstDash val="solid"/>
          </a:ln>
          <a:effectLst/>
        </p:spPr>
        <p:txBody>
          <a:bodyPr lIns="0" rIns="0" anchor="ctr"/>
          <a:lstStyle/>
          <a:p>
            <a:pPr algn="ctr">
              <a:lnSpc>
                <a:spcPct val="120000"/>
              </a:lnSpc>
              <a:spcBef>
                <a:spcPts val="600"/>
              </a:spcBef>
              <a:spcAft>
                <a:spcPts val="600"/>
              </a:spcAft>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is built for large scale dApps and is free to use for the end user. Fees (GAS) are instead charged for deploying contracts and registering assets.</a:t>
            </a:r>
          </a:p>
        </p:txBody>
      </p:sp>
      <p:sp>
        <p:nvSpPr>
          <p:cNvPr id="16" name="平行四边形 15"/>
          <p:cNvSpPr/>
          <p:nvPr/>
        </p:nvSpPr>
        <p:spPr bwMode="auto">
          <a:xfrm>
            <a:off x="5615144" y="1790170"/>
            <a:ext cx="2988523" cy="3352362"/>
          </a:xfrm>
          <a:prstGeom prst="parallelogram">
            <a:avLst>
              <a:gd name="adj" fmla="val 16075"/>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lnSpc>
                <a:spcPct val="120000"/>
              </a:lnSpc>
              <a:spcBef>
                <a:spcPts val="600"/>
              </a:spcBef>
              <a:spcAft>
                <a:spcPts val="600"/>
              </a:spcAft>
              <a:defRPr/>
            </a:pPr>
            <a:r>
              <a:rPr lang="sv-SE" altLang="zh-CN" dirty="0">
                <a:latin typeface="Verdana" panose="020B0604030504040204" pitchFamily="34" charset="0"/>
                <a:ea typeface="Verdana" panose="020B0604030504040204" pitchFamily="34" charset="0"/>
                <a:cs typeface="Verdana" panose="020B0604030504040204" pitchFamily="34" charset="0"/>
              </a:rPr>
              <a:t>Transaction volume is not an issue with 1000TPS+ on main chain and plenty off-chain scaling possibilites. </a:t>
            </a:r>
            <a:endParaRPr lang="en-US" altLang="zh-CN" dirty="0">
              <a:latin typeface="Verdana" panose="020B0604030504040204" pitchFamily="34" charset="0"/>
              <a:ea typeface="Verdana" panose="020B0604030504040204" pitchFamily="34" charset="0"/>
              <a:cs typeface="Verdana" panose="020B0604030504040204" pitchFamily="34" charset="0"/>
            </a:endParaRPr>
          </a:p>
        </p:txBody>
      </p:sp>
      <p:sp>
        <p:nvSpPr>
          <p:cNvPr id="23" name="平行四边形 22"/>
          <p:cNvSpPr/>
          <p:nvPr/>
        </p:nvSpPr>
        <p:spPr bwMode="auto">
          <a:xfrm>
            <a:off x="137160" y="1791478"/>
            <a:ext cx="3054096" cy="3338526"/>
          </a:xfrm>
          <a:prstGeom prst="parallelogram">
            <a:avLst>
              <a:gd name="adj" fmla="val 15138"/>
            </a:avLst>
          </a:prstGeom>
          <a:solidFill>
            <a:schemeClr val="bg1">
              <a:lumMod val="75000"/>
            </a:schemeClr>
          </a:solidFill>
          <a:ln w="3175" cap="flat" cmpd="sng" algn="ctr">
            <a:solidFill>
              <a:schemeClr val="bg1">
                <a:lumMod val="50000"/>
              </a:schemeClr>
            </a:solidFill>
            <a:prstDash val="solid"/>
          </a:ln>
          <a:effectLst/>
        </p:spPr>
        <p:txBody>
          <a:bodyPr lIns="0" rIns="0" anchor="ctr"/>
          <a:lstStyle/>
          <a:p>
            <a:pPr algn="ctr">
              <a:spcBef>
                <a:spcPts val="600"/>
              </a:spcBef>
              <a:spcAft>
                <a:spcPts val="600"/>
              </a:spcAft>
              <a:defRPr/>
            </a:pPr>
            <a:r>
              <a:rPr lang="en-US" altLang="zh-CN" dirty="0">
                <a:latin typeface="Verdana" panose="020B0604030504040204" pitchFamily="34" charset="0"/>
                <a:ea typeface="Verdana" panose="020B0604030504040204" pitchFamily="34" charset="0"/>
                <a:cs typeface="Verdana" panose="020B0604030504040204" pitchFamily="34" charset="0"/>
              </a:rPr>
              <a:t>For large scale decentralized applications, transaction cost, transaction time (including confirmations) is a big obstacle and restriction to possible business models.</a:t>
            </a:r>
            <a:endParaRPr lang="en-US" altLang="zh-CN" b="1" dirty="0">
              <a:latin typeface="Verdana" panose="020B0604030504040204" pitchFamily="34" charset="0"/>
              <a:ea typeface="Verdana" panose="020B0604030504040204" pitchFamily="34" charset="0"/>
              <a:cs typeface="Verdana" panose="020B0604030504040204" pitchFamily="34" charset="0"/>
            </a:endParaRPr>
          </a:p>
        </p:txBody>
      </p:sp>
      <p:sp>
        <p:nvSpPr>
          <p:cNvPr id="25" name="平行四边形 24"/>
          <p:cNvSpPr/>
          <p:nvPr/>
        </p:nvSpPr>
        <p:spPr bwMode="auto">
          <a:xfrm>
            <a:off x="8344117" y="1777642"/>
            <a:ext cx="3057144" cy="3352362"/>
          </a:xfrm>
          <a:prstGeom prst="parallelogram">
            <a:avLst>
              <a:gd name="adj" fmla="val 15651"/>
            </a:avLst>
          </a:prstGeom>
          <a:solidFill>
            <a:srgbClr val="90C226"/>
          </a:solidFill>
          <a:ln w="3175" cap="flat" cmpd="sng" algn="ctr">
            <a:solidFill>
              <a:schemeClr val="accent2"/>
            </a:solidFill>
            <a:prstDash val="solid"/>
          </a:ln>
          <a:effectLst/>
        </p:spPr>
        <p:txBody>
          <a:bodyPr lIns="0" rIns="0" anchor="ctr"/>
          <a:lstStyle/>
          <a:p>
            <a:pPr lvl="0" algn="ctr">
              <a:defRPr/>
            </a:pPr>
            <a:r>
              <a:rPr lang="sv-SE"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NeoX will make the NEO ecosystem quite unique. </a:t>
            </a:r>
            <a:r>
              <a:rPr lang="en-US" altLang="zh-CN" dirty="0">
                <a:solidFill>
                  <a:schemeClr val="bg1"/>
                </a:solidFill>
                <a:latin typeface="Verdana" panose="020B0604030504040204" pitchFamily="34" charset="0"/>
                <a:ea typeface="Verdana" panose="020B0604030504040204" pitchFamily="34" charset="0"/>
                <a:cs typeface="Verdana" panose="020B0604030504040204" pitchFamily="34" charset="0"/>
              </a:rPr>
              <a:t>NEO contain the public ledger for digital assets, identity and smart contracts.</a:t>
            </a:r>
          </a:p>
        </p:txBody>
      </p:sp>
      <p:sp>
        <p:nvSpPr>
          <p:cNvPr id="8" name="Title 7">
            <a:extLst>
              <a:ext uri="{FF2B5EF4-FFF2-40B4-BE49-F238E27FC236}">
                <a16:creationId xmlns:a16="http://schemas.microsoft.com/office/drawing/2014/main" id="{F446927F-2CA4-4266-99C7-33143622117B}"/>
              </a:ext>
            </a:extLst>
          </p:cNvPr>
          <p:cNvSpPr>
            <a:spLocks noGrp="1"/>
          </p:cNvSpPr>
          <p:nvPr>
            <p:ph type="title"/>
          </p:nvPr>
        </p:nvSpPr>
        <p:spPr/>
        <p:txBody>
          <a:bodyPr>
            <a:normAutofit fontScale="90000"/>
          </a:bodyPr>
          <a:lstStyle/>
          <a:p>
            <a:r>
              <a:rPr lang="en-CA" dirty="0"/>
              <a:t>What is NEO? </a:t>
            </a:r>
            <a:br>
              <a:rPr lang="en-CA" dirty="0"/>
            </a:br>
            <a:r>
              <a:rPr lang="en-CA" sz="2700" dirty="0"/>
              <a:t>Summary</a:t>
            </a:r>
          </a:p>
        </p:txBody>
      </p:sp>
    </p:spTree>
    <p:extLst>
      <p:ext uri="{BB962C8B-B14F-4D97-AF65-F5344CB8AC3E}">
        <p14:creationId xmlns:p14="http://schemas.microsoft.com/office/powerpoint/2010/main" val="108970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3" grpId="0" animBg="1"/>
      <p:bldP spid="2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B3C1-D6BC-43F9-B06D-706363AE32A3}"/>
              </a:ext>
            </a:extLst>
          </p:cNvPr>
          <p:cNvSpPr>
            <a:spLocks noGrp="1"/>
          </p:cNvSpPr>
          <p:nvPr>
            <p:ph type="title"/>
          </p:nvPr>
        </p:nvSpPr>
        <p:spPr/>
        <p:txBody>
          <a:bodyPr/>
          <a:lstStyle/>
          <a:p>
            <a:r>
              <a:rPr lang="en-CA" dirty="0"/>
              <a:t>NEO Resources: Videos and Webcasts</a:t>
            </a:r>
          </a:p>
        </p:txBody>
      </p:sp>
      <p:sp>
        <p:nvSpPr>
          <p:cNvPr id="3" name="Content Placeholder 2">
            <a:extLst>
              <a:ext uri="{FF2B5EF4-FFF2-40B4-BE49-F238E27FC236}">
                <a16:creationId xmlns:a16="http://schemas.microsoft.com/office/drawing/2014/main" id="{BB20F628-4ED8-4A8B-88AA-5CED69BB3C72}"/>
              </a:ext>
            </a:extLst>
          </p:cNvPr>
          <p:cNvSpPr>
            <a:spLocks noGrp="1"/>
          </p:cNvSpPr>
          <p:nvPr>
            <p:ph idx="1"/>
          </p:nvPr>
        </p:nvSpPr>
        <p:spPr/>
        <p:txBody>
          <a:bodyPr/>
          <a:lstStyle/>
          <a:p>
            <a:r>
              <a:rPr lang="en-US" dirty="0"/>
              <a:t>The New Vision - Da Hongfei</a:t>
            </a:r>
            <a:br>
              <a:rPr lang="en-CA" dirty="0"/>
            </a:br>
            <a:r>
              <a:rPr lang="en-CA" dirty="0">
                <a:hlinkClick r:id="rId2"/>
              </a:rPr>
              <a:t>https://www.youtube.com/watch?v=th7jZlmoZBc</a:t>
            </a:r>
            <a:r>
              <a:rPr lang="en-CA" dirty="0"/>
              <a:t> </a:t>
            </a:r>
          </a:p>
          <a:p>
            <a:r>
              <a:rPr lang="en-US" dirty="0"/>
              <a:t>Malcolm Lerider: Clarification on NEO, GAS and Consensus Nodes</a:t>
            </a:r>
            <a:br>
              <a:rPr lang="en-US" dirty="0"/>
            </a:br>
            <a:r>
              <a:rPr lang="en-US" dirty="0">
                <a:hlinkClick r:id="rId3"/>
              </a:rPr>
              <a:t>https://www.youtube.com/watch?v=iV4WREWtCiI</a:t>
            </a:r>
            <a:r>
              <a:rPr lang="en-US" dirty="0"/>
              <a:t> </a:t>
            </a:r>
            <a:endParaRPr lang="en-CA" dirty="0"/>
          </a:p>
          <a:p>
            <a:r>
              <a:rPr lang="en-CA" dirty="0"/>
              <a:t>A Deep Dive into NeoVM &amp; NeoContract [English Subtitles]</a:t>
            </a:r>
            <a:br>
              <a:rPr lang="en-CA" dirty="0"/>
            </a:br>
            <a:r>
              <a:rPr lang="en-CA" dirty="0">
                <a:hlinkClick r:id="rId4"/>
              </a:rPr>
              <a:t>https://www.youtube.com/watch?v=fLppte-guYE</a:t>
            </a:r>
            <a:r>
              <a:rPr lang="en-CA" dirty="0"/>
              <a:t> </a:t>
            </a:r>
          </a:p>
          <a:p>
            <a:r>
              <a:rPr lang="en-CA" dirty="0"/>
              <a:t>NEO Persistable Classes (NPC) e-dApp Smart Contract Platform 2.0: Deep Dive</a:t>
            </a:r>
            <a:br>
              <a:rPr lang="en-CA" dirty="0"/>
            </a:br>
            <a:r>
              <a:rPr lang="en-CA" dirty="0">
                <a:hlinkClick r:id="rId5"/>
              </a:rPr>
              <a:t>https://www.youtube.com/watch?v=Nj4-m2o94VE</a:t>
            </a:r>
            <a:r>
              <a:rPr lang="en-CA" dirty="0"/>
              <a:t> </a:t>
            </a:r>
            <a:br>
              <a:rPr lang="en-CA" dirty="0"/>
            </a:br>
            <a:br>
              <a:rPr lang="en-CA" dirty="0"/>
            </a:br>
            <a:endParaRPr lang="en-CA" dirty="0"/>
          </a:p>
          <a:p>
            <a:endParaRPr lang="en-CA" dirty="0"/>
          </a:p>
        </p:txBody>
      </p:sp>
      <p:sp>
        <p:nvSpPr>
          <p:cNvPr id="6" name="Slide Number Placeholder 5">
            <a:extLst>
              <a:ext uri="{FF2B5EF4-FFF2-40B4-BE49-F238E27FC236}">
                <a16:creationId xmlns:a16="http://schemas.microsoft.com/office/drawing/2014/main" id="{CE421514-BD8C-4525-BF2B-9CC7420D9BA7}"/>
              </a:ext>
            </a:extLst>
          </p:cNvPr>
          <p:cNvSpPr>
            <a:spLocks noGrp="1"/>
          </p:cNvSpPr>
          <p:nvPr>
            <p:ph type="sldNum" sz="quarter" idx="12"/>
          </p:nvPr>
        </p:nvSpPr>
        <p:spPr/>
        <p:txBody>
          <a:bodyPr/>
          <a:lstStyle/>
          <a:p>
            <a:fld id="{D57F1E4F-1CFF-5643-939E-217C01CDF565}" type="slidenum">
              <a:rPr lang="en-US" smtClean="0"/>
              <a:pPr/>
              <a:t>64</a:t>
            </a:fld>
            <a:endParaRPr lang="en-US" dirty="0"/>
          </a:p>
        </p:txBody>
      </p:sp>
      <p:pic>
        <p:nvPicPr>
          <p:cNvPr id="7" name="Picture 6">
            <a:extLst>
              <a:ext uri="{FF2B5EF4-FFF2-40B4-BE49-F238E27FC236}">
                <a16:creationId xmlns:a16="http://schemas.microsoft.com/office/drawing/2014/main" id="{698A1517-FBFE-42BC-875B-30EDFD61A6FE}"/>
              </a:ext>
            </a:extLst>
          </p:cNvPr>
          <p:cNvPicPr>
            <a:picLocks noChangeAspect="1"/>
          </p:cNvPicPr>
          <p:nvPr/>
        </p:nvPicPr>
        <p:blipFill>
          <a:blip r:embed="rId6"/>
          <a:stretch>
            <a:fillRect/>
          </a:stretch>
        </p:blipFill>
        <p:spPr>
          <a:xfrm>
            <a:off x="7997380" y="4267200"/>
            <a:ext cx="3914775" cy="2438400"/>
          </a:xfrm>
          <a:prstGeom prst="rect">
            <a:avLst/>
          </a:prstGeom>
        </p:spPr>
      </p:pic>
      <p:sp>
        <p:nvSpPr>
          <p:cNvPr id="5" name="Footer Placeholder 4">
            <a:extLst>
              <a:ext uri="{FF2B5EF4-FFF2-40B4-BE49-F238E27FC236}">
                <a16:creationId xmlns:a16="http://schemas.microsoft.com/office/drawing/2014/main" id="{86FAEDC3-150A-4D2E-A214-F514AE0A22A6}"/>
              </a:ext>
            </a:extLst>
          </p:cNvPr>
          <p:cNvSpPr>
            <a:spLocks noGrp="1"/>
          </p:cNvSpPr>
          <p:nvPr>
            <p:ph type="ftr" sz="quarter" idx="11"/>
          </p:nvPr>
        </p:nvSpPr>
        <p:spPr>
          <a:xfrm>
            <a:off x="8967721" y="6307469"/>
            <a:ext cx="2532210" cy="365125"/>
          </a:xfrm>
        </p:spPr>
        <p:txBody>
          <a:bodyPr/>
          <a:lstStyle/>
          <a:p>
            <a:r>
              <a:rPr lang="en-US" dirty="0"/>
              <a:t>https://www.reddit.com/r/NEO/</a:t>
            </a:r>
          </a:p>
        </p:txBody>
      </p:sp>
    </p:spTree>
    <p:extLst>
      <p:ext uri="{BB962C8B-B14F-4D97-AF65-F5344CB8AC3E}">
        <p14:creationId xmlns:p14="http://schemas.microsoft.com/office/powerpoint/2010/main" val="36527662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3FCDE-27D4-4373-AB71-DB258B4591CC}"/>
              </a:ext>
            </a:extLst>
          </p:cNvPr>
          <p:cNvSpPr>
            <a:spLocks noGrp="1"/>
          </p:cNvSpPr>
          <p:nvPr>
            <p:ph type="title"/>
          </p:nvPr>
        </p:nvSpPr>
        <p:spPr/>
        <p:txBody>
          <a:bodyPr/>
          <a:lstStyle/>
          <a:p>
            <a:r>
              <a:rPr lang="en-CA" dirty="0"/>
              <a:t>NEO Resources: NEO DevCon 1, January 2018</a:t>
            </a:r>
          </a:p>
        </p:txBody>
      </p:sp>
      <p:sp>
        <p:nvSpPr>
          <p:cNvPr id="3" name="Content Placeholder 2">
            <a:extLst>
              <a:ext uri="{FF2B5EF4-FFF2-40B4-BE49-F238E27FC236}">
                <a16:creationId xmlns:a16="http://schemas.microsoft.com/office/drawing/2014/main" id="{4F5E2594-9B04-4E8D-9158-72F949E83519}"/>
              </a:ext>
            </a:extLst>
          </p:cNvPr>
          <p:cNvSpPr>
            <a:spLocks noGrp="1"/>
          </p:cNvSpPr>
          <p:nvPr>
            <p:ph idx="1"/>
          </p:nvPr>
        </p:nvSpPr>
        <p:spPr>
          <a:xfrm>
            <a:off x="677333" y="1801906"/>
            <a:ext cx="10304431" cy="5056093"/>
          </a:xfrm>
        </p:spPr>
        <p:txBody>
          <a:bodyPr>
            <a:normAutofit fontScale="85000" lnSpcReduction="20000"/>
          </a:bodyPr>
          <a:lstStyle/>
          <a:p>
            <a:r>
              <a:rPr lang="en-US" dirty="0"/>
              <a:t>The New Vision - Da Hongfei | NEO DevCon 1</a:t>
            </a:r>
            <a:br>
              <a:rPr lang="en-US" dirty="0"/>
            </a:br>
            <a:r>
              <a:rPr lang="en-US" dirty="0">
                <a:hlinkClick r:id="rId2"/>
              </a:rPr>
              <a:t>https://www.youtube.com/watch?v=th7jZlmoZBc</a:t>
            </a:r>
            <a:r>
              <a:rPr lang="en-US" dirty="0"/>
              <a:t> </a:t>
            </a:r>
          </a:p>
          <a:p>
            <a:r>
              <a:rPr lang="en-CA" dirty="0"/>
              <a:t>Opening Address - Scott Hunter, Microsoft | NEO DevCon 1</a:t>
            </a:r>
            <a:br>
              <a:rPr lang="en-CA" dirty="0"/>
            </a:br>
            <a:r>
              <a:rPr lang="en-CA" dirty="0">
                <a:hlinkClick r:id="rId3"/>
              </a:rPr>
              <a:t>https://www.youtube.com/watch?v=ZFsu5HPU2xM</a:t>
            </a:r>
            <a:r>
              <a:rPr lang="en-CA" dirty="0"/>
              <a:t> </a:t>
            </a:r>
          </a:p>
          <a:p>
            <a:r>
              <a:rPr lang="en-CA" dirty="0"/>
              <a:t>Ontology, The Technical Vision of Distributed Trust Networks | NEO DevCon 1</a:t>
            </a:r>
            <a:br>
              <a:rPr lang="en-CA" dirty="0"/>
            </a:br>
            <a:r>
              <a:rPr lang="en-CA" dirty="0">
                <a:hlinkClick r:id="rId4"/>
              </a:rPr>
              <a:t>https://www.youtube.com/watch?v=QyaZz0vtONs</a:t>
            </a:r>
            <a:r>
              <a:rPr lang="en-CA" dirty="0"/>
              <a:t> </a:t>
            </a:r>
          </a:p>
          <a:p>
            <a:r>
              <a:rPr lang="en-CA" dirty="0"/>
              <a:t>Imusify, Decentralized Platform for Music Related Digital Content | NEO DevCon 1</a:t>
            </a:r>
            <a:br>
              <a:rPr lang="en-CA" dirty="0"/>
            </a:br>
            <a:r>
              <a:rPr lang="en-CA" dirty="0">
                <a:hlinkClick r:id="rId5"/>
              </a:rPr>
              <a:t>https://www.youtube.com/watch?v=dgmfO8nKJkE</a:t>
            </a:r>
            <a:r>
              <a:rPr lang="en-CA" dirty="0"/>
              <a:t> </a:t>
            </a:r>
          </a:p>
          <a:p>
            <a:r>
              <a:rPr lang="en-CA" dirty="0"/>
              <a:t>NeoAuth, Login Using the NEO Blockchain | NEO DevCon 1</a:t>
            </a:r>
            <a:br>
              <a:rPr lang="en-CA" dirty="0"/>
            </a:br>
            <a:r>
              <a:rPr lang="en-CA" dirty="0">
                <a:hlinkClick r:id="rId6"/>
              </a:rPr>
              <a:t>https://www.youtube.com/watch?v=F7teukbcbIg</a:t>
            </a:r>
            <a:r>
              <a:rPr lang="en-CA" dirty="0"/>
              <a:t> </a:t>
            </a:r>
          </a:p>
          <a:p>
            <a:r>
              <a:rPr lang="en-CA" dirty="0"/>
              <a:t>Phantasma, User-Owned Content | NEO DevCon 1</a:t>
            </a:r>
            <a:br>
              <a:rPr lang="en-CA" dirty="0"/>
            </a:br>
            <a:r>
              <a:rPr lang="en-CA" dirty="0">
                <a:hlinkClick r:id="rId7"/>
              </a:rPr>
              <a:t>https://www.youtube.com/watch?v=cinexz6gjsU</a:t>
            </a:r>
            <a:r>
              <a:rPr lang="en-CA" dirty="0"/>
              <a:t> </a:t>
            </a:r>
          </a:p>
          <a:p>
            <a:r>
              <a:rPr lang="en-CA" dirty="0"/>
              <a:t>NEO•ONE, Development Framework | NEO DevCon 1</a:t>
            </a:r>
            <a:br>
              <a:rPr lang="en-CA" dirty="0"/>
            </a:br>
            <a:r>
              <a:rPr lang="en-CA" dirty="0">
                <a:hlinkClick r:id="rId8"/>
              </a:rPr>
              <a:t>https://www.youtube.com/watch?v=yWzjNhiZFmA</a:t>
            </a:r>
            <a:r>
              <a:rPr lang="en-CA" dirty="0"/>
              <a:t> </a:t>
            </a:r>
          </a:p>
          <a:p>
            <a:r>
              <a:rPr lang="en-CA" dirty="0"/>
              <a:t>THEKEY, A Decentralized Ecosystem of An Identity Verification Tool | NEO DevCon 1</a:t>
            </a:r>
            <a:br>
              <a:rPr lang="en-CA" dirty="0"/>
            </a:br>
            <a:r>
              <a:rPr lang="en-CA" dirty="0">
                <a:hlinkClick r:id="rId9"/>
              </a:rPr>
              <a:t>https://www.youtube.com/watch?v=St-UW0lPB7o</a:t>
            </a:r>
            <a:r>
              <a:rPr lang="en-CA" dirty="0"/>
              <a:t> </a:t>
            </a:r>
          </a:p>
          <a:p>
            <a:r>
              <a:rPr lang="en-CA" dirty="0"/>
              <a:t>NEO’s Global Vision and the Evolving Regulatory Environment - Miles Graham | NEO DevCon 1</a:t>
            </a:r>
            <a:br>
              <a:rPr lang="en-CA" dirty="0"/>
            </a:br>
            <a:r>
              <a:rPr lang="en-CA" dirty="0">
                <a:hlinkClick r:id="rId10"/>
              </a:rPr>
              <a:t>https://www.youtube.com/watch?v=FidRGNeab3I</a:t>
            </a:r>
            <a:r>
              <a:rPr lang="en-CA" dirty="0"/>
              <a:t> </a:t>
            </a:r>
          </a:p>
          <a:p>
            <a:r>
              <a:rPr lang="en-CA" dirty="0"/>
              <a:t>NEX, Decentralized Exchanges | NEO DevCon 1</a:t>
            </a:r>
            <a:br>
              <a:rPr lang="en-CA" dirty="0"/>
            </a:br>
            <a:r>
              <a:rPr lang="en-CA" dirty="0">
                <a:hlinkClick r:id="rId11"/>
              </a:rPr>
              <a:t>https://www.youtube.com/watch?v=1005ed20e0Q</a:t>
            </a:r>
            <a:r>
              <a:rPr lang="en-CA" dirty="0"/>
              <a:t> </a:t>
            </a:r>
          </a:p>
        </p:txBody>
      </p:sp>
    </p:spTree>
    <p:extLst>
      <p:ext uri="{BB962C8B-B14F-4D97-AF65-F5344CB8AC3E}">
        <p14:creationId xmlns:p14="http://schemas.microsoft.com/office/powerpoint/2010/main" val="3735230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lstStyle/>
          <a:p>
            <a:r>
              <a:rPr lang="en-CA" dirty="0"/>
              <a:t>NEO Resources</a:t>
            </a:r>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idx="1"/>
          </p:nvPr>
        </p:nvSpPr>
        <p:spPr>
          <a:xfrm>
            <a:off x="677334" y="1292434"/>
            <a:ext cx="10304431" cy="5487333"/>
          </a:xfrm>
        </p:spPr>
        <p:txBody>
          <a:bodyPr>
            <a:normAutofit fontScale="92500" lnSpcReduction="10000"/>
          </a:bodyPr>
          <a:lstStyle/>
          <a:p>
            <a:pPr marL="0" indent="0">
              <a:buNone/>
            </a:pPr>
            <a:r>
              <a:rPr lang="en-CA" dirty="0"/>
              <a:t>General</a:t>
            </a:r>
          </a:p>
          <a:p>
            <a:r>
              <a:rPr lang="en-CA" dirty="0"/>
              <a:t>NEO.org</a:t>
            </a:r>
            <a:br>
              <a:rPr lang="en-CA" dirty="0"/>
            </a:br>
            <a:r>
              <a:rPr lang="en-CA" dirty="0">
                <a:hlinkClick r:id="rId2"/>
              </a:rPr>
              <a:t>http://neo.org</a:t>
            </a:r>
            <a:r>
              <a:rPr lang="en-CA" dirty="0"/>
              <a:t> </a:t>
            </a:r>
          </a:p>
          <a:p>
            <a:r>
              <a:rPr lang="en-US" altLang="zh-CN" dirty="0"/>
              <a:t>NEO Tutorials  (C#, Java, Python)</a:t>
            </a:r>
            <a:r>
              <a:rPr lang="en-CA" dirty="0"/>
              <a:t>, API docs</a:t>
            </a:r>
            <a:br>
              <a:rPr lang="en-CA" dirty="0"/>
            </a:br>
            <a:r>
              <a:rPr lang="en-US" altLang="zh-CN" dirty="0">
                <a:hlinkClick r:id="rId3"/>
              </a:rPr>
              <a:t>http://docs.neo.org</a:t>
            </a:r>
            <a:endParaRPr lang="en-CA" dirty="0"/>
          </a:p>
          <a:p>
            <a:r>
              <a:rPr lang="en-CA" dirty="0"/>
              <a:t>NEO DevCon “Th New Vision” Keynote by NEO Founder</a:t>
            </a:r>
            <a:br>
              <a:rPr lang="en-CA" dirty="0"/>
            </a:br>
            <a:r>
              <a:rPr lang="en-CA" dirty="0">
                <a:hlinkClick r:id="rId4"/>
              </a:rPr>
              <a:t>https://www.youtube.com/watch?time_continue=3&amp;v=th7jZlmoZBc</a:t>
            </a:r>
            <a:r>
              <a:rPr lang="en-CA" dirty="0"/>
              <a:t> </a:t>
            </a:r>
            <a:br>
              <a:rPr lang="en-CA" dirty="0"/>
            </a:br>
            <a:endParaRPr lang="en-CA" dirty="0"/>
          </a:p>
          <a:p>
            <a:pPr marL="0" indent="0">
              <a:buNone/>
            </a:pPr>
            <a:r>
              <a:rPr lang="en-CA" dirty="0"/>
              <a:t>Developers</a:t>
            </a:r>
          </a:p>
          <a:p>
            <a:r>
              <a:rPr lang="en-CA" dirty="0"/>
              <a:t>N NEO C# Developers Center of Excellence (neo-csharpcoe)</a:t>
            </a:r>
            <a:br>
              <a:rPr lang="en-CA" dirty="0"/>
            </a:br>
            <a:r>
              <a:rPr lang="en-CA" dirty="0">
                <a:hlinkClick r:id="rId5"/>
              </a:rPr>
              <a:t>https://github.com/mwherman2000/neo-csharpcoe/blob/master/README.md</a:t>
            </a:r>
            <a:r>
              <a:rPr lang="en-CA" dirty="0"/>
              <a:t> </a:t>
            </a:r>
          </a:p>
          <a:p>
            <a:r>
              <a:rPr lang="en-CA" dirty="0"/>
              <a:t>Discord NEO Community (like Slack)</a:t>
            </a:r>
            <a:br>
              <a:rPr lang="en-CA" dirty="0"/>
            </a:br>
            <a:r>
              <a:rPr lang="en-CA" dirty="0">
                <a:hlinkClick r:id="rId6"/>
              </a:rPr>
              <a:t>https://discord.gg/gqCYeup</a:t>
            </a:r>
            <a:r>
              <a:rPr lang="en-CA" dirty="0"/>
              <a:t>  </a:t>
            </a:r>
          </a:p>
          <a:p>
            <a:r>
              <a:rPr lang="en-CA" dirty="0"/>
              <a:t>The NEO Project</a:t>
            </a:r>
            <a:br>
              <a:rPr lang="en-CA" dirty="0"/>
            </a:br>
            <a:r>
              <a:rPr lang="en-CA" dirty="0">
                <a:hlinkClick r:id="rId7"/>
              </a:rPr>
              <a:t>https://github.com/neo-project</a:t>
            </a:r>
            <a:endParaRPr lang="en-CA" dirty="0"/>
          </a:p>
          <a:p>
            <a:r>
              <a:rPr lang="en-CA" dirty="0"/>
              <a:t>City of Zion </a:t>
            </a:r>
            <a:r>
              <a:rPr lang="en-CA" b="1" dirty="0"/>
              <a:t>awesome-neo</a:t>
            </a:r>
            <a:r>
              <a:rPr lang="en-CA" dirty="0"/>
              <a:t> project: Developer Docs</a:t>
            </a:r>
            <a:br>
              <a:rPr lang="en-CA" dirty="0"/>
            </a:br>
            <a:r>
              <a:rPr lang="en-CA" dirty="0">
                <a:hlinkClick r:id="rId8"/>
              </a:rPr>
              <a:t>https://github.com/CityOfZion/awesome-neo/</a:t>
            </a:r>
            <a:br>
              <a:rPr lang="en-CA" dirty="0">
                <a:hlinkClick r:id="rId8"/>
              </a:rPr>
            </a:br>
            <a:r>
              <a:rPr lang="en-CA" dirty="0">
                <a:hlinkClick r:id="rId8"/>
              </a:rPr>
              <a:t>#developer-documentation</a:t>
            </a:r>
            <a:r>
              <a:rPr lang="en-CA" dirty="0"/>
              <a:t> </a:t>
            </a:r>
          </a:p>
          <a:p>
            <a:endParaRPr lang="en-CA" dirty="0"/>
          </a:p>
        </p:txBody>
      </p:sp>
      <p:sp>
        <p:nvSpPr>
          <p:cNvPr id="4" name="Date Placeholder 3">
            <a:extLst>
              <a:ext uri="{FF2B5EF4-FFF2-40B4-BE49-F238E27FC236}">
                <a16:creationId xmlns:a16="http://schemas.microsoft.com/office/drawing/2014/main" id="{839D4A78-CA7C-4183-8AA4-13B0EAD0D4CC}"/>
              </a:ext>
            </a:extLst>
          </p:cNvPr>
          <p:cNvSpPr>
            <a:spLocks noGrp="1"/>
          </p:cNvSpPr>
          <p:nvPr>
            <p:ph type="dt" sz="half" idx="10"/>
          </p:nvPr>
        </p:nvSpPr>
        <p:spPr/>
        <p:txBody>
          <a:bodyPr/>
          <a:lstStyle/>
          <a:p>
            <a:r>
              <a:rPr lang="en-US" dirty="0"/>
              <a:t>3/14/2018</a:t>
            </a:r>
          </a:p>
        </p:txBody>
      </p:sp>
      <p:sp>
        <p:nvSpPr>
          <p:cNvPr id="5" name="Slide Number Placeholder 4">
            <a:extLst>
              <a:ext uri="{FF2B5EF4-FFF2-40B4-BE49-F238E27FC236}">
                <a16:creationId xmlns:a16="http://schemas.microsoft.com/office/drawing/2014/main" id="{FE531A56-5541-4288-8440-4DFEE9623005}"/>
              </a:ext>
            </a:extLst>
          </p:cNvPr>
          <p:cNvSpPr>
            <a:spLocks noGrp="1"/>
          </p:cNvSpPr>
          <p:nvPr>
            <p:ph type="sldNum" sz="quarter" idx="12"/>
          </p:nvPr>
        </p:nvSpPr>
        <p:spPr/>
        <p:txBody>
          <a:bodyPr/>
          <a:lstStyle/>
          <a:p>
            <a:fld id="{D57F1E4F-1CFF-5643-939E-217C01CDF565}" type="slidenum">
              <a:rPr lang="en-US" smtClean="0"/>
              <a:pPr/>
              <a:t>66</a:t>
            </a:fld>
            <a:endParaRPr lang="en-US" dirty="0"/>
          </a:p>
        </p:txBody>
      </p:sp>
      <p:pic>
        <p:nvPicPr>
          <p:cNvPr id="6" name="Picture 5">
            <a:extLst>
              <a:ext uri="{FF2B5EF4-FFF2-40B4-BE49-F238E27FC236}">
                <a16:creationId xmlns:a16="http://schemas.microsoft.com/office/drawing/2014/main" id="{E2DA27B3-CEEE-4E74-9679-93DCE21A845A}"/>
              </a:ext>
            </a:extLst>
          </p:cNvPr>
          <p:cNvPicPr>
            <a:picLocks noChangeAspect="1"/>
          </p:cNvPicPr>
          <p:nvPr/>
        </p:nvPicPr>
        <p:blipFill>
          <a:blip r:embed="rId9"/>
          <a:stretch>
            <a:fillRect/>
          </a:stretch>
        </p:blipFill>
        <p:spPr>
          <a:xfrm>
            <a:off x="7425246" y="598269"/>
            <a:ext cx="4320000" cy="2428814"/>
          </a:xfrm>
          <a:prstGeom prst="rect">
            <a:avLst/>
          </a:prstGeom>
          <a:noFill/>
          <a:ln>
            <a:solidFill>
              <a:schemeClr val="accent1">
                <a:lumMod val="50000"/>
              </a:schemeClr>
            </a:solidFill>
          </a:ln>
        </p:spPr>
      </p:pic>
      <p:pic>
        <p:nvPicPr>
          <p:cNvPr id="8" name="Picture 7">
            <a:extLst>
              <a:ext uri="{FF2B5EF4-FFF2-40B4-BE49-F238E27FC236}">
                <a16:creationId xmlns:a16="http://schemas.microsoft.com/office/drawing/2014/main" id="{E8D6F8EB-FC2F-4212-BA59-C6D8CA3AFD2D}"/>
              </a:ext>
            </a:extLst>
          </p:cNvPr>
          <p:cNvPicPr>
            <a:picLocks noChangeAspect="1"/>
          </p:cNvPicPr>
          <p:nvPr/>
        </p:nvPicPr>
        <p:blipFill>
          <a:blip r:embed="rId10"/>
          <a:stretch>
            <a:fillRect/>
          </a:stretch>
        </p:blipFill>
        <p:spPr>
          <a:xfrm>
            <a:off x="7425246" y="4351364"/>
            <a:ext cx="4320000" cy="2428403"/>
          </a:xfrm>
          <a:prstGeom prst="rect">
            <a:avLst/>
          </a:prstGeom>
          <a:ln>
            <a:solidFill>
              <a:schemeClr val="accent2"/>
            </a:solidFill>
          </a:ln>
        </p:spPr>
      </p:pic>
    </p:spTree>
    <p:extLst>
      <p:ext uri="{BB962C8B-B14F-4D97-AF65-F5344CB8AC3E}">
        <p14:creationId xmlns:p14="http://schemas.microsoft.com/office/powerpoint/2010/main" val="28191265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E72C-DF40-4317-B3AE-312AE6A63AFA}"/>
              </a:ext>
            </a:extLst>
          </p:cNvPr>
          <p:cNvSpPr>
            <a:spLocks noGrp="1"/>
          </p:cNvSpPr>
          <p:nvPr>
            <p:ph type="title"/>
          </p:nvPr>
        </p:nvSpPr>
        <p:spPr/>
        <p:txBody>
          <a:bodyPr>
            <a:normAutofit fontScale="90000"/>
          </a:bodyPr>
          <a:lstStyle/>
          <a:p>
            <a:r>
              <a:rPr lang="en-US" dirty="0"/>
              <a:t>NEO Blockchain C# Developers Center of Excellence</a:t>
            </a:r>
            <a:br>
              <a:rPr lang="en-CA" dirty="0"/>
            </a:br>
            <a:r>
              <a:rPr lang="en-CA" sz="2700" dirty="0"/>
              <a:t>https://github.com/mwherman2000/neo-csharpcoe</a:t>
            </a:r>
            <a:endParaRPr lang="en-US" sz="2700" dirty="0"/>
          </a:p>
        </p:txBody>
      </p:sp>
      <p:sp>
        <p:nvSpPr>
          <p:cNvPr id="3" name="Content Placeholder 2">
            <a:extLst>
              <a:ext uri="{FF2B5EF4-FFF2-40B4-BE49-F238E27FC236}">
                <a16:creationId xmlns:a16="http://schemas.microsoft.com/office/drawing/2014/main" id="{989A5CB1-73DD-4111-880D-82F36ACE3D1A}"/>
              </a:ext>
            </a:extLst>
          </p:cNvPr>
          <p:cNvSpPr>
            <a:spLocks noGrp="1"/>
          </p:cNvSpPr>
          <p:nvPr>
            <p:ph idx="1"/>
          </p:nvPr>
        </p:nvSpPr>
        <p:spPr>
          <a:xfrm>
            <a:off x="677334" y="1801906"/>
            <a:ext cx="9326476" cy="5056093"/>
          </a:xfrm>
        </p:spPr>
        <p:txBody>
          <a:bodyPr>
            <a:normAutofit/>
          </a:bodyPr>
          <a:lstStyle/>
          <a:p>
            <a:r>
              <a:rPr lang="en-CA" dirty="0"/>
              <a:t>Founder: Michael Herman (</a:t>
            </a:r>
            <a:r>
              <a:rPr lang="en-CA" dirty="0">
                <a:hlinkClick r:id="rId2"/>
              </a:rPr>
              <a:t>neotoronto@outlook.com</a:t>
            </a:r>
            <a:r>
              <a:rPr lang="en-CA" dirty="0"/>
              <a:t>)</a:t>
            </a:r>
          </a:p>
          <a:p>
            <a:r>
              <a:rPr lang="en-US" dirty="0"/>
              <a:t>NEO Blockchain end-to-end, detailed guidance for .NET developers</a:t>
            </a:r>
          </a:p>
          <a:p>
            <a:r>
              <a:rPr lang="en-US" dirty="0"/>
              <a:t>Content purposely designed to help .NET developers ramp up and become productive more quickly</a:t>
            </a:r>
          </a:p>
          <a:p>
            <a:r>
              <a:rPr lang="en-US" dirty="0"/>
              <a:t>Repository for content presented at the NEO Blockchain Toronto meetup group</a:t>
            </a:r>
          </a:p>
          <a:p>
            <a:r>
              <a:rPr lang="en-US" dirty="0"/>
              <a:t>Contents</a:t>
            </a:r>
          </a:p>
          <a:p>
            <a:pPr lvl="1"/>
            <a:r>
              <a:rPr lang="en-US" dirty="0"/>
              <a:t>NEO Blockchain Quick Start Guide for .NET Developers</a:t>
            </a:r>
            <a:br>
              <a:rPr lang="en-US" dirty="0"/>
            </a:br>
            <a:r>
              <a:rPr lang="en-US" dirty="0">
                <a:hlinkClick r:id="rId3"/>
              </a:rPr>
              <a:t>https://github.com/mwherman2000/neo-dotnetquickstart</a:t>
            </a:r>
            <a:endParaRPr lang="en-US" dirty="0"/>
          </a:p>
          <a:p>
            <a:pPr lvl="1"/>
            <a:r>
              <a:rPr lang="en-US" dirty="0"/>
              <a:t>NEO Blockchain Architecture Reference Model (ARM) for .NET Developers (neo-charm)</a:t>
            </a:r>
            <a:br>
              <a:rPr lang="en-US" dirty="0"/>
            </a:br>
            <a:r>
              <a:rPr lang="en-US" dirty="0">
                <a:hlinkClick r:id="rId4"/>
              </a:rPr>
              <a:t>https://github.com/mwherman2000/neo-charm</a:t>
            </a:r>
            <a:r>
              <a:rPr lang="en-US" dirty="0"/>
              <a:t> </a:t>
            </a:r>
          </a:p>
          <a:p>
            <a:pPr lvl="1"/>
            <a:r>
              <a:rPr lang="en-US" dirty="0"/>
              <a:t>NEO Blockchain Toronto</a:t>
            </a:r>
            <a:br>
              <a:rPr lang="en-US" dirty="0"/>
            </a:br>
            <a:r>
              <a:rPr lang="en-US" dirty="0">
                <a:hlinkClick r:id="rId5"/>
              </a:rPr>
              <a:t>https://github.com/mwherman2000/neo-windocs/tree/master/events/2018-neo-blockchain-toronto</a:t>
            </a:r>
            <a:r>
              <a:rPr lang="en-US" dirty="0"/>
              <a:t> </a:t>
            </a:r>
          </a:p>
        </p:txBody>
      </p:sp>
    </p:spTree>
    <p:extLst>
      <p:ext uri="{BB962C8B-B14F-4D97-AF65-F5344CB8AC3E}">
        <p14:creationId xmlns:p14="http://schemas.microsoft.com/office/powerpoint/2010/main" val="2898092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p:txBody>
          <a:bodyPr>
            <a:normAutofit fontScale="90000"/>
          </a:bodyPr>
          <a:lstStyle/>
          <a:p>
            <a:r>
              <a:rPr lang="en-US" dirty="0"/>
              <a:t>NEO Blockchain Quick Start Guide for .NET Developers</a:t>
            </a:r>
            <a:br>
              <a:rPr lang="en-US" dirty="0"/>
            </a:br>
            <a:r>
              <a:rPr lang="en-US" sz="2700" dirty="0">
                <a:hlinkClick r:id="rId2"/>
              </a:rPr>
              <a:t>https://github.com/mwherman2000/neo-dotnetquickstart/blob/master/README.md</a:t>
            </a:r>
            <a:r>
              <a:rPr lang="en-US" sz="2700" dirty="0"/>
              <a:t> </a:t>
            </a:r>
            <a:br>
              <a:rPr lang="en-US" dirty="0"/>
            </a:br>
            <a:endParaRPr lang="en-CA" dirty="0"/>
          </a:p>
        </p:txBody>
      </p:sp>
      <p:sp>
        <p:nvSpPr>
          <p:cNvPr id="3" name="Content Placeholder 2">
            <a:extLst>
              <a:ext uri="{FF2B5EF4-FFF2-40B4-BE49-F238E27FC236}">
                <a16:creationId xmlns:a16="http://schemas.microsoft.com/office/drawing/2014/main" id="{7019A0A9-E403-4795-9F88-DB86835D1E73}"/>
              </a:ext>
            </a:extLst>
          </p:cNvPr>
          <p:cNvSpPr>
            <a:spLocks noGrp="1"/>
          </p:cNvSpPr>
          <p:nvPr>
            <p:ph sz="half" idx="1"/>
          </p:nvPr>
        </p:nvSpPr>
        <p:spPr>
          <a:xfrm>
            <a:off x="677334" y="2160588"/>
            <a:ext cx="4664687" cy="4697412"/>
          </a:xfrm>
        </p:spPr>
        <p:txBody>
          <a:bodyPr>
            <a:noAutofit/>
          </a:bodyPr>
          <a:lstStyle/>
          <a:p>
            <a:pPr>
              <a:buFont typeface="+mj-lt"/>
              <a:buAutoNum type="arabicPeriod"/>
            </a:pPr>
            <a:r>
              <a:rPr lang="en-US" sz="1200" dirty="0"/>
              <a:t>Pre-requisites and Recommendations</a:t>
            </a:r>
          </a:p>
          <a:p>
            <a:pPr>
              <a:buFont typeface="+mj-lt"/>
              <a:buAutoNum type="arabicPeriod"/>
            </a:pPr>
            <a:r>
              <a:rPr lang="en-US" sz="1200" dirty="0"/>
              <a:t>Download and install Visual Studio 2017 Community Edition integrated development environment (IDE)</a:t>
            </a:r>
          </a:p>
          <a:p>
            <a:pPr>
              <a:buFont typeface="+mj-lt"/>
              <a:buAutoNum type="arabicPeriod"/>
            </a:pPr>
            <a:r>
              <a:rPr lang="en-US" sz="1200" dirty="0"/>
              <a:t>Download and unpack NEO developer tool projects (source)</a:t>
            </a:r>
          </a:p>
          <a:p>
            <a:pPr>
              <a:buFont typeface="+mj-lt"/>
              <a:buAutoNum type="arabicPeriod"/>
            </a:pPr>
            <a:r>
              <a:rPr lang="en-US" sz="1200" dirty="0"/>
              <a:t>Coffee time: Wait for previous activities to complete</a:t>
            </a:r>
          </a:p>
          <a:p>
            <a:pPr>
              <a:buFont typeface="+mj-lt"/>
              <a:buAutoNum type="arabicPeriod"/>
            </a:pPr>
            <a:r>
              <a:rPr lang="en-US" sz="1200" dirty="0"/>
              <a:t>Install NeoContractPlugin Visual Studio extension</a:t>
            </a:r>
          </a:p>
          <a:p>
            <a:pPr>
              <a:buFont typeface="+mj-lt"/>
              <a:buAutoNum type="arabicPeriod"/>
            </a:pPr>
            <a:r>
              <a:rPr lang="en-US" sz="1200" dirty="0"/>
              <a:t>Build and test NEO developer tool projects (from source)</a:t>
            </a:r>
          </a:p>
          <a:p>
            <a:pPr>
              <a:buFont typeface="+mj-lt"/>
              <a:buAutoNum type="arabicPeriod"/>
            </a:pPr>
            <a:r>
              <a:rPr lang="en-US" sz="1200" dirty="0"/>
              <a:t>Download, install, and test Docker platform</a:t>
            </a:r>
          </a:p>
          <a:p>
            <a:pPr>
              <a:buFont typeface="+mj-lt"/>
              <a:buAutoNum type="arabicPeriod"/>
            </a:pPr>
            <a:r>
              <a:rPr lang="en-US" sz="1200" dirty="0"/>
              <a:t>Download and test NEO privatenet Docker container</a:t>
            </a:r>
          </a:p>
          <a:p>
            <a:pPr>
              <a:buFont typeface="+mj-lt"/>
              <a:buAutoNum type="arabicPeriod"/>
            </a:pPr>
            <a:r>
              <a:rPr lang="en-US" sz="1200" dirty="0"/>
              <a:t>Create and compile HelloWorld smart contract sample</a:t>
            </a:r>
          </a:p>
          <a:p>
            <a:pPr>
              <a:buFont typeface="+mj-lt"/>
              <a:buAutoNum type="arabicPeriod"/>
            </a:pPr>
            <a:r>
              <a:rPr lang="en-US" sz="1200" dirty="0"/>
              <a:t>Deploy and test the HelloWorld smart contract</a:t>
            </a:r>
          </a:p>
          <a:p>
            <a:pPr>
              <a:buFont typeface="+mj-lt"/>
              <a:buAutoNum type="arabicPeriod"/>
            </a:pPr>
            <a:r>
              <a:rPr lang="en-US" sz="1200" dirty="0"/>
              <a:t>Celebrate</a:t>
            </a:r>
          </a:p>
          <a:p>
            <a:r>
              <a:rPr lang="en-US" sz="1200" dirty="0"/>
              <a:t>Appendix A - Checklist</a:t>
            </a:r>
          </a:p>
          <a:p>
            <a:r>
              <a:rPr lang="en-US" sz="1200" dirty="0"/>
              <a:t>Appendix B - Roadmap</a:t>
            </a:r>
          </a:p>
          <a:p>
            <a:r>
              <a:rPr lang="en-US" sz="1200" dirty="0"/>
              <a:t>Appendix C - Reset NEO privatenet Environment: Container, Wallets, and Clients</a:t>
            </a:r>
            <a:br>
              <a:rPr lang="en-CA" sz="1200" dirty="0"/>
            </a:br>
            <a:endParaRPr lang="en-CA" sz="1200" dirty="0"/>
          </a:p>
        </p:txBody>
      </p:sp>
      <p:sp>
        <p:nvSpPr>
          <p:cNvPr id="6" name="Content Placeholder 5">
            <a:extLst>
              <a:ext uri="{FF2B5EF4-FFF2-40B4-BE49-F238E27FC236}">
                <a16:creationId xmlns:a16="http://schemas.microsoft.com/office/drawing/2014/main" id="{DE1F5682-0D32-44D1-ACA6-3E35AD9CE5A9}"/>
              </a:ext>
            </a:extLst>
          </p:cNvPr>
          <p:cNvSpPr>
            <a:spLocks noGrp="1"/>
          </p:cNvSpPr>
          <p:nvPr>
            <p:ph sz="half" idx="2"/>
          </p:nvPr>
        </p:nvSpPr>
        <p:spPr>
          <a:xfrm>
            <a:off x="5806579" y="2160588"/>
            <a:ext cx="4184034" cy="3880773"/>
          </a:xfrm>
        </p:spPr>
        <p:txBody>
          <a:bodyPr>
            <a:normAutofit/>
          </a:bodyPr>
          <a:lstStyle/>
          <a:p>
            <a:pPr marL="0" indent="0">
              <a:buNone/>
            </a:pPr>
            <a:r>
              <a:rPr lang="en-CA" sz="1200" dirty="0"/>
              <a:t>Statistics</a:t>
            </a:r>
            <a:endParaRPr lang="en-US" sz="1200" dirty="0"/>
          </a:p>
          <a:p>
            <a:r>
              <a:rPr lang="en-US" sz="1200" dirty="0"/>
              <a:t>10 activities comprising 130 documented tasks (approximately)</a:t>
            </a:r>
          </a:p>
          <a:p>
            <a:r>
              <a:rPr lang="en-US" sz="1200" dirty="0"/>
              <a:t>140 screen shots (approximately)</a:t>
            </a:r>
          </a:p>
          <a:p>
            <a:r>
              <a:rPr lang="en-US" sz="1200" dirty="0"/>
              <a:t>7 batch files</a:t>
            </a:r>
          </a:p>
          <a:p>
            <a:r>
              <a:rPr lang="en-US" sz="1200" dirty="0"/>
              <a:t>2 JSON configuration files</a:t>
            </a:r>
          </a:p>
          <a:p>
            <a:r>
              <a:rPr lang="en-US" sz="1200" dirty="0"/>
              <a:t>1 C# code snippet</a:t>
            </a:r>
          </a:p>
        </p:txBody>
      </p:sp>
    </p:spTree>
    <p:extLst>
      <p:ext uri="{BB962C8B-B14F-4D97-AF65-F5344CB8AC3E}">
        <p14:creationId xmlns:p14="http://schemas.microsoft.com/office/powerpoint/2010/main" val="26919723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609600"/>
            <a:ext cx="11264730" cy="1320800"/>
          </a:xfrm>
        </p:spPr>
        <p:txBody>
          <a:bodyPr>
            <a:normAutofit fontScale="90000"/>
          </a:bodyPr>
          <a:lstStyle/>
          <a:p>
            <a:r>
              <a:rPr lang="en-US" dirty="0"/>
              <a:t>NEO Blockchain Architecture Reference Model (ARM)</a:t>
            </a:r>
            <a:br>
              <a:rPr lang="en-US" dirty="0"/>
            </a:br>
            <a:r>
              <a:rPr lang="en-US" dirty="0"/>
              <a:t>for .NET Developers (neo-charm)</a:t>
            </a:r>
            <a:br>
              <a:rPr lang="en-US" dirty="0"/>
            </a:br>
            <a:r>
              <a:rPr lang="en-US" sz="2700" dirty="0">
                <a:hlinkClick r:id="rId2"/>
              </a:rPr>
              <a:t>https://github.com/mwherman2000/neo-charm/blob/master/README.md</a:t>
            </a:r>
            <a:r>
              <a:rPr lang="en-US" sz="2700" dirty="0"/>
              <a:t> </a:t>
            </a:r>
            <a:br>
              <a:rPr lang="en-US" dirty="0"/>
            </a:br>
            <a:endParaRPr lang="en-CA" dirty="0"/>
          </a:p>
        </p:txBody>
      </p:sp>
      <p:pic>
        <p:nvPicPr>
          <p:cNvPr id="10" name="Picture 9">
            <a:extLst>
              <a:ext uri="{FF2B5EF4-FFF2-40B4-BE49-F238E27FC236}">
                <a16:creationId xmlns:a16="http://schemas.microsoft.com/office/drawing/2014/main" id="{58414357-66B7-4AFF-AEC4-4BD031781F1D}"/>
              </a:ext>
            </a:extLst>
          </p:cNvPr>
          <p:cNvPicPr>
            <a:picLocks noChangeAspect="1"/>
          </p:cNvPicPr>
          <p:nvPr/>
        </p:nvPicPr>
        <p:blipFill>
          <a:blip r:embed="rId3"/>
          <a:stretch>
            <a:fillRect/>
          </a:stretch>
        </p:blipFill>
        <p:spPr>
          <a:xfrm>
            <a:off x="709419" y="2430685"/>
            <a:ext cx="7685051" cy="4320000"/>
          </a:xfrm>
          <a:prstGeom prst="rect">
            <a:avLst/>
          </a:prstGeom>
        </p:spPr>
      </p:pic>
    </p:spTree>
    <p:extLst>
      <p:ext uri="{BB962C8B-B14F-4D97-AF65-F5344CB8AC3E}">
        <p14:creationId xmlns:p14="http://schemas.microsoft.com/office/powerpoint/2010/main" val="1600201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9C9E-0CEB-48D4-942B-3E803CFD01AC}"/>
              </a:ext>
            </a:extLst>
          </p:cNvPr>
          <p:cNvSpPr>
            <a:spLocks noGrp="1"/>
          </p:cNvSpPr>
          <p:nvPr>
            <p:ph type="title"/>
          </p:nvPr>
        </p:nvSpPr>
        <p:spPr/>
        <p:txBody>
          <a:bodyPr/>
          <a:lstStyle/>
          <a:p>
            <a:r>
              <a:rPr lang="en-CA" dirty="0"/>
              <a:t>What is </a:t>
            </a:r>
            <a:r>
              <a:rPr lang="en-US" dirty="0"/>
              <a:t>NEO Blockchain Toronto?</a:t>
            </a:r>
            <a:endParaRPr lang="en-CA" dirty="0"/>
          </a:p>
        </p:txBody>
      </p:sp>
      <p:sp>
        <p:nvSpPr>
          <p:cNvPr id="3" name="Content Placeholder 2">
            <a:extLst>
              <a:ext uri="{FF2B5EF4-FFF2-40B4-BE49-F238E27FC236}">
                <a16:creationId xmlns:a16="http://schemas.microsoft.com/office/drawing/2014/main" id="{70F64063-E03F-461B-93B7-B6278A014352}"/>
              </a:ext>
            </a:extLst>
          </p:cNvPr>
          <p:cNvSpPr>
            <a:spLocks noGrp="1"/>
          </p:cNvSpPr>
          <p:nvPr>
            <p:ph idx="1"/>
          </p:nvPr>
        </p:nvSpPr>
        <p:spPr>
          <a:xfrm>
            <a:off x="677333" y="1801907"/>
            <a:ext cx="9545659" cy="4239456"/>
          </a:xfrm>
        </p:spPr>
        <p:txBody>
          <a:bodyPr>
            <a:normAutofit/>
          </a:bodyPr>
          <a:lstStyle/>
          <a:p>
            <a:r>
              <a:rPr lang="en-US" dirty="0"/>
              <a:t>NEO Blockchain Toronto (</a:t>
            </a:r>
            <a:r>
              <a:rPr lang="en-US" dirty="0">
                <a:hlinkClick r:id="rId2" tooltip="https://www.meetup.com/NEO-Blockchain-Toronto/"/>
              </a:rPr>
              <a:t>https://www.meetup.com/NEO-Blockchain-Toronto/</a:t>
            </a:r>
            <a:r>
              <a:rPr lang="en-US" dirty="0"/>
              <a:t>)</a:t>
            </a:r>
            <a:br>
              <a:rPr lang="en-US" dirty="0"/>
            </a:br>
            <a:r>
              <a:rPr lang="en-US" dirty="0"/>
              <a:t>is a </a:t>
            </a:r>
            <a:r>
              <a:rPr lang="en-US" b="1" dirty="0"/>
              <a:t>non-profit, community-based Meetup group </a:t>
            </a:r>
            <a:r>
              <a:rPr lang="en-US" dirty="0"/>
              <a:t>for blockchain developers and architects interested in designing and creating </a:t>
            </a:r>
            <a:r>
              <a:rPr lang="en-US" b="1" dirty="0"/>
              <a:t>Distributed Ledger Technology (DLT) (aka blockchain) solutions using the NEO Blockchain platform</a:t>
            </a:r>
            <a:r>
              <a:rPr lang="en-US" dirty="0"/>
              <a:t>.</a:t>
            </a:r>
          </a:p>
          <a:p>
            <a:r>
              <a:rPr lang="en-US" dirty="0"/>
              <a:t>We call ourselves </a:t>
            </a:r>
            <a:r>
              <a:rPr lang="en-US" b="1" i="1" dirty="0"/>
              <a:t>Neoxplorers</a:t>
            </a:r>
            <a:br>
              <a:rPr lang="en-US" dirty="0"/>
            </a:br>
            <a:endParaRPr lang="en-US" dirty="0"/>
          </a:p>
          <a:p>
            <a:r>
              <a:rPr lang="en-CA" dirty="0"/>
              <a:t>Meetup second Wednesday evening of each month</a:t>
            </a:r>
          </a:p>
          <a:p>
            <a:pPr lvl="1"/>
            <a:r>
              <a:rPr lang="en-CA" b="1" dirty="0"/>
              <a:t>April 11</a:t>
            </a:r>
            <a:r>
              <a:rPr lang="en-CA" dirty="0"/>
              <a:t>, May 9, June 13, …</a:t>
            </a:r>
            <a:br>
              <a:rPr lang="en-CA" dirty="0"/>
            </a:br>
            <a:endParaRPr lang="en-CA" dirty="0"/>
          </a:p>
          <a:p>
            <a:r>
              <a:rPr lang="en-US" dirty="0"/>
              <a:t>This meetup is a group that it is independent of but supported by the NEO Project (</a:t>
            </a:r>
            <a:r>
              <a:rPr lang="en-US" dirty="0">
                <a:hlinkClick r:id="rId3" tooltip="https://github.com/neo-project"/>
              </a:rPr>
              <a:t>https://github.com/neo-project</a:t>
            </a:r>
            <a:r>
              <a:rPr lang="en-US" dirty="0"/>
              <a:t>).</a:t>
            </a:r>
            <a:br>
              <a:rPr lang="en-US" dirty="0"/>
            </a:br>
            <a:endParaRPr lang="en-US" dirty="0"/>
          </a:p>
          <a:p>
            <a:r>
              <a:rPr lang="en-US" dirty="0"/>
              <a:t>More importantly, NEO Blockchain Toronto is </a:t>
            </a:r>
            <a:r>
              <a:rPr lang="en-US" i="1" u="sng" dirty="0"/>
              <a:t>what </a:t>
            </a:r>
            <a:r>
              <a:rPr lang="en-US" b="1" i="1" u="sng" dirty="0"/>
              <a:t>we</a:t>
            </a:r>
            <a:r>
              <a:rPr lang="en-US" i="1" u="sng" dirty="0"/>
              <a:t> want to make it!</a:t>
            </a:r>
          </a:p>
          <a:p>
            <a:pPr lvl="1"/>
            <a:endParaRPr lang="en-CA" dirty="0"/>
          </a:p>
        </p:txBody>
      </p:sp>
      <p:sp>
        <p:nvSpPr>
          <p:cNvPr id="4" name="Date Placeholder 3">
            <a:extLst>
              <a:ext uri="{FF2B5EF4-FFF2-40B4-BE49-F238E27FC236}">
                <a16:creationId xmlns:a16="http://schemas.microsoft.com/office/drawing/2014/main" id="{46EB6F65-C577-4CB6-94B0-FE61350BECE9}"/>
              </a:ext>
            </a:extLst>
          </p:cNvPr>
          <p:cNvSpPr>
            <a:spLocks noGrp="1"/>
          </p:cNvSpPr>
          <p:nvPr>
            <p:ph type="dt" sz="half" idx="10"/>
          </p:nvPr>
        </p:nvSpPr>
        <p:spPr/>
        <p:txBody>
          <a:bodyPr/>
          <a:lstStyle/>
          <a:p>
            <a:r>
              <a:rPr lang="en-US" dirty="0"/>
              <a:t>3/14/2018</a:t>
            </a:r>
          </a:p>
        </p:txBody>
      </p:sp>
      <p:sp>
        <p:nvSpPr>
          <p:cNvPr id="7" name="Footer Placeholder 6">
            <a:extLst>
              <a:ext uri="{FF2B5EF4-FFF2-40B4-BE49-F238E27FC236}">
                <a16:creationId xmlns:a16="http://schemas.microsoft.com/office/drawing/2014/main" id="{4DEE7F21-BF3C-4355-94E2-ECDA30AB55E9}"/>
              </a:ext>
            </a:extLst>
          </p:cNvPr>
          <p:cNvSpPr>
            <a:spLocks noGrp="1"/>
          </p:cNvSpPr>
          <p:nvPr>
            <p:ph type="ftr" sz="quarter" idx="11"/>
          </p:nvPr>
        </p:nvSpPr>
        <p:spPr/>
        <p:txBody>
          <a:bodyPr/>
          <a:lstStyle/>
          <a:p>
            <a:r>
              <a:rPr lang="en-US" dirty="0"/>
              <a:t>NEO Blockchain Toronto</a:t>
            </a:r>
          </a:p>
        </p:txBody>
      </p:sp>
      <p:sp>
        <p:nvSpPr>
          <p:cNvPr id="5" name="Slide Number Placeholder 4">
            <a:extLst>
              <a:ext uri="{FF2B5EF4-FFF2-40B4-BE49-F238E27FC236}">
                <a16:creationId xmlns:a16="http://schemas.microsoft.com/office/drawing/2014/main" id="{D55AA6C3-FCC9-4851-A933-5487220F1D26}"/>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5717208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B6798-0E27-464C-9C26-AB8334C19AFA}"/>
              </a:ext>
            </a:extLst>
          </p:cNvPr>
          <p:cNvSpPr>
            <a:spLocks noGrp="1"/>
          </p:cNvSpPr>
          <p:nvPr>
            <p:ph type="title"/>
          </p:nvPr>
        </p:nvSpPr>
        <p:spPr>
          <a:xfrm>
            <a:off x="677334" y="481584"/>
            <a:ext cx="11328738" cy="1320800"/>
          </a:xfrm>
        </p:spPr>
        <p:txBody>
          <a:bodyPr>
            <a:normAutofit fontScale="90000"/>
          </a:bodyPr>
          <a:lstStyle/>
          <a:p>
            <a:r>
              <a:rPr lang="en-US" dirty="0"/>
              <a:t>NEO Blockchain Toronto</a:t>
            </a:r>
            <a:br>
              <a:rPr lang="en-US" dirty="0"/>
            </a:br>
            <a:r>
              <a:rPr lang="en-US" sz="2700" dirty="0"/>
              <a:t>https://github.com/mwherman2000/neo-csharpcoe/tree/master/events</a:t>
            </a:r>
            <a:br>
              <a:rPr lang="en-US" dirty="0"/>
            </a:br>
            <a:endParaRPr lang="en-CA" dirty="0"/>
          </a:p>
        </p:txBody>
      </p:sp>
      <p:pic>
        <p:nvPicPr>
          <p:cNvPr id="3" name="Picture 2">
            <a:extLst>
              <a:ext uri="{FF2B5EF4-FFF2-40B4-BE49-F238E27FC236}">
                <a16:creationId xmlns:a16="http://schemas.microsoft.com/office/drawing/2014/main" id="{1C5C90CD-C5C7-4C36-A8C2-BD635111621A}"/>
              </a:ext>
            </a:extLst>
          </p:cNvPr>
          <p:cNvPicPr>
            <a:picLocks noChangeAspect="1"/>
          </p:cNvPicPr>
          <p:nvPr/>
        </p:nvPicPr>
        <p:blipFill>
          <a:blip r:embed="rId2"/>
          <a:stretch>
            <a:fillRect/>
          </a:stretch>
        </p:blipFill>
        <p:spPr>
          <a:xfrm>
            <a:off x="677334" y="1458000"/>
            <a:ext cx="6918416" cy="5400000"/>
          </a:xfrm>
          <a:prstGeom prst="rect">
            <a:avLst/>
          </a:prstGeom>
        </p:spPr>
      </p:pic>
      <p:sp>
        <p:nvSpPr>
          <p:cNvPr id="4" name="Rectangle 3">
            <a:extLst>
              <a:ext uri="{FF2B5EF4-FFF2-40B4-BE49-F238E27FC236}">
                <a16:creationId xmlns:a16="http://schemas.microsoft.com/office/drawing/2014/main" id="{FDB51896-8B3F-4C60-BA85-A93A294A8ADF}"/>
              </a:ext>
            </a:extLst>
          </p:cNvPr>
          <p:cNvSpPr/>
          <p:nvPr/>
        </p:nvSpPr>
        <p:spPr>
          <a:xfrm>
            <a:off x="786384" y="4407408"/>
            <a:ext cx="1664208" cy="19202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5168047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E4C6FB5-FAD8-4D98-A1F5-8EC030CDA921}"/>
              </a:ext>
            </a:extLst>
          </p:cNvPr>
          <p:cNvSpPr>
            <a:spLocks noGrp="1"/>
          </p:cNvSpPr>
          <p:nvPr>
            <p:ph type="sldNum" sz="quarter" idx="12"/>
          </p:nvPr>
        </p:nvSpPr>
        <p:spPr/>
        <p:txBody>
          <a:bodyPr/>
          <a:lstStyle/>
          <a:p>
            <a:fld id="{D57F1E4F-1CFF-5643-939E-217C01CDF565}" type="slidenum">
              <a:rPr lang="en-US" smtClean="0"/>
              <a:pPr/>
              <a:t>71</a:t>
            </a:fld>
            <a:endParaRPr lang="en-US" dirty="0"/>
          </a:p>
        </p:txBody>
      </p:sp>
      <p:pic>
        <p:nvPicPr>
          <p:cNvPr id="6" name="Picture 5">
            <a:extLst>
              <a:ext uri="{FF2B5EF4-FFF2-40B4-BE49-F238E27FC236}">
                <a16:creationId xmlns:a16="http://schemas.microsoft.com/office/drawing/2014/main" id="{8EC57594-0D13-408C-B315-04F9DFD7CCD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038" y="0"/>
            <a:ext cx="10113380" cy="6858000"/>
          </a:xfrm>
          <a:prstGeom prst="rect">
            <a:avLst/>
          </a:prstGeom>
        </p:spPr>
      </p:pic>
    </p:spTree>
    <p:extLst>
      <p:ext uri="{BB962C8B-B14F-4D97-AF65-F5344CB8AC3E}">
        <p14:creationId xmlns:p14="http://schemas.microsoft.com/office/powerpoint/2010/main" val="353818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07C6259-4FD1-4053-9C02-ACD5A0E7DF20}"/>
              </a:ext>
            </a:extLst>
          </p:cNvPr>
          <p:cNvSpPr>
            <a:spLocks noGrp="1"/>
          </p:cNvSpPr>
          <p:nvPr>
            <p:ph type="dt" sz="half" idx="10"/>
          </p:nvPr>
        </p:nvSpPr>
        <p:spPr/>
        <p:txBody>
          <a:bodyPr/>
          <a:lstStyle/>
          <a:p>
            <a:r>
              <a:rPr lang="en-US"/>
              <a:t>3/14/2018</a:t>
            </a:r>
            <a:endParaRPr lang="en-US" dirty="0"/>
          </a:p>
        </p:txBody>
      </p:sp>
      <p:sp>
        <p:nvSpPr>
          <p:cNvPr id="3" name="Footer Placeholder 2">
            <a:extLst>
              <a:ext uri="{FF2B5EF4-FFF2-40B4-BE49-F238E27FC236}">
                <a16:creationId xmlns:a16="http://schemas.microsoft.com/office/drawing/2014/main" id="{68F5FDE7-CD6F-45D8-9E9D-B300155B4B0D}"/>
              </a:ext>
            </a:extLst>
          </p:cNvPr>
          <p:cNvSpPr>
            <a:spLocks noGrp="1"/>
          </p:cNvSpPr>
          <p:nvPr>
            <p:ph type="ftr" sz="quarter" idx="11"/>
          </p:nvPr>
        </p:nvSpPr>
        <p:spPr/>
        <p:txBody>
          <a:bodyPr/>
          <a:lstStyle/>
          <a:p>
            <a:r>
              <a:rPr lang="en-US"/>
              <a:t>NEO Blockchain Toronto</a:t>
            </a:r>
            <a:endParaRPr lang="en-US" dirty="0"/>
          </a:p>
        </p:txBody>
      </p:sp>
      <p:sp>
        <p:nvSpPr>
          <p:cNvPr id="4" name="Slide Number Placeholder 3">
            <a:extLst>
              <a:ext uri="{FF2B5EF4-FFF2-40B4-BE49-F238E27FC236}">
                <a16:creationId xmlns:a16="http://schemas.microsoft.com/office/drawing/2014/main" id="{0D870CFF-9B68-4A97-BF45-F99FDAB84259}"/>
              </a:ext>
            </a:extLst>
          </p:cNvPr>
          <p:cNvSpPr>
            <a:spLocks noGrp="1"/>
          </p:cNvSpPr>
          <p:nvPr>
            <p:ph type="sldNum" sz="quarter" idx="12"/>
          </p:nvPr>
        </p:nvSpPr>
        <p:spPr/>
        <p:txBody>
          <a:bodyPr/>
          <a:lstStyle/>
          <a:p>
            <a:fld id="{D57F1E4F-1CFF-5643-939E-217C01CDF565}" type="slidenum">
              <a:rPr lang="en-US" smtClean="0"/>
              <a:pPr/>
              <a:t>72</a:t>
            </a:fld>
            <a:endParaRPr lang="en-US" dirty="0"/>
          </a:p>
        </p:txBody>
      </p:sp>
      <p:pic>
        <p:nvPicPr>
          <p:cNvPr id="5" name="Picture 4">
            <a:extLst>
              <a:ext uri="{FF2B5EF4-FFF2-40B4-BE49-F238E27FC236}">
                <a16:creationId xmlns:a16="http://schemas.microsoft.com/office/drawing/2014/main" id="{9CFD8E26-D402-4255-B2E8-C9C1BA235AE1}"/>
              </a:ext>
            </a:extLst>
          </p:cNvPr>
          <p:cNvPicPr>
            <a:picLocks noChangeAspect="1"/>
          </p:cNvPicPr>
          <p:nvPr/>
        </p:nvPicPr>
        <p:blipFill>
          <a:blip r:embed="rId2"/>
          <a:stretch>
            <a:fillRect/>
          </a:stretch>
        </p:blipFill>
        <p:spPr>
          <a:xfrm>
            <a:off x="677334" y="0"/>
            <a:ext cx="8256007" cy="6858000"/>
          </a:xfrm>
          <a:prstGeom prst="rect">
            <a:avLst/>
          </a:prstGeom>
        </p:spPr>
      </p:pic>
      <p:sp>
        <p:nvSpPr>
          <p:cNvPr id="6" name="Rectangle 5">
            <a:extLst>
              <a:ext uri="{FF2B5EF4-FFF2-40B4-BE49-F238E27FC236}">
                <a16:creationId xmlns:a16="http://schemas.microsoft.com/office/drawing/2014/main" id="{67D03AF8-DA7E-4AD3-967B-CA7D0DCADB81}"/>
              </a:ext>
            </a:extLst>
          </p:cNvPr>
          <p:cNvSpPr/>
          <p:nvPr/>
        </p:nvSpPr>
        <p:spPr>
          <a:xfrm>
            <a:off x="905256" y="969264"/>
            <a:ext cx="5190744" cy="231343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602353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AB70-FFF2-4312-A166-C5646452AA88}"/>
              </a:ext>
            </a:extLst>
          </p:cNvPr>
          <p:cNvSpPr>
            <a:spLocks noGrp="1"/>
          </p:cNvSpPr>
          <p:nvPr>
            <p:ph type="title"/>
          </p:nvPr>
        </p:nvSpPr>
        <p:spPr/>
        <p:txBody>
          <a:bodyPr>
            <a:normAutofit fontScale="90000"/>
          </a:bodyPr>
          <a:lstStyle/>
          <a:p>
            <a:r>
              <a:rPr lang="en-CA" dirty="0"/>
              <a:t>I leave you with a challenge…</a:t>
            </a:r>
            <a:br>
              <a:rPr lang="en-CA" dirty="0"/>
            </a:br>
            <a:r>
              <a:rPr lang="en-CA" sz="2700" dirty="0"/>
              <a:t>Become part of the NEO Smart Economy</a:t>
            </a:r>
          </a:p>
        </p:txBody>
      </p:sp>
      <p:pic>
        <p:nvPicPr>
          <p:cNvPr id="12" name="Content Placeholder 11">
            <a:extLst>
              <a:ext uri="{FF2B5EF4-FFF2-40B4-BE49-F238E27FC236}">
                <a16:creationId xmlns:a16="http://schemas.microsoft.com/office/drawing/2014/main" id="{A8D59B39-7129-4786-AD2D-1FDA33489C0F}"/>
              </a:ext>
            </a:extLst>
          </p:cNvPr>
          <p:cNvPicPr>
            <a:picLocks noGrp="1" noChangeAspect="1"/>
          </p:cNvPicPr>
          <p:nvPr>
            <p:ph idx="1"/>
          </p:nvPr>
        </p:nvPicPr>
        <p:blipFill>
          <a:blip r:embed="rId2"/>
          <a:stretch>
            <a:fillRect/>
          </a:stretch>
        </p:blipFill>
        <p:spPr>
          <a:xfrm>
            <a:off x="677863" y="1638595"/>
            <a:ext cx="10304462" cy="3735367"/>
          </a:xfrm>
        </p:spPr>
      </p:pic>
      <p:sp>
        <p:nvSpPr>
          <p:cNvPr id="15" name="Rectangle 14">
            <a:extLst>
              <a:ext uri="{FF2B5EF4-FFF2-40B4-BE49-F238E27FC236}">
                <a16:creationId xmlns:a16="http://schemas.microsoft.com/office/drawing/2014/main" id="{D57CC03B-DF8C-42AD-A96D-23CE13DD151C}"/>
              </a:ext>
            </a:extLst>
          </p:cNvPr>
          <p:cNvSpPr/>
          <p:nvPr/>
        </p:nvSpPr>
        <p:spPr>
          <a:xfrm>
            <a:off x="677334" y="5522092"/>
            <a:ext cx="11209866" cy="830997"/>
          </a:xfrm>
          <a:prstGeom prst="rect">
            <a:avLst/>
          </a:prstGeom>
        </p:spPr>
        <p:txBody>
          <a:bodyPr wrap="square">
            <a:spAutoFit/>
          </a:bodyPr>
          <a:lstStyle/>
          <a:p>
            <a:r>
              <a:rPr lang="en-CA" sz="2400" b="1" dirty="0"/>
              <a:t>hyperonomy.com – digital intelligence (my blog)</a:t>
            </a:r>
          </a:p>
          <a:p>
            <a:r>
              <a:rPr lang="en-CA" sz="2400" dirty="0">
                <a:hlinkClick r:id="rId3"/>
              </a:rPr>
              <a:t>https://hyperonomy.com/2018/01/24/tokenization-of-every-little-thing-elt/</a:t>
            </a:r>
            <a:r>
              <a:rPr lang="en-CA" sz="2400" dirty="0"/>
              <a:t> </a:t>
            </a:r>
          </a:p>
        </p:txBody>
      </p:sp>
    </p:spTree>
    <p:extLst>
      <p:ext uri="{BB962C8B-B14F-4D97-AF65-F5344CB8AC3E}">
        <p14:creationId xmlns:p14="http://schemas.microsoft.com/office/powerpoint/2010/main" val="16247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32839122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A6340-7AD9-4C69-810B-BEE639EBFCCD}"/>
              </a:ext>
            </a:extLst>
          </p:cNvPr>
          <p:cNvSpPr>
            <a:spLocks noGrp="1"/>
          </p:cNvSpPr>
          <p:nvPr>
            <p:ph type="title"/>
          </p:nvPr>
        </p:nvSpPr>
        <p:spPr>
          <a:xfrm>
            <a:off x="677334" y="2700867"/>
            <a:ext cx="9701106" cy="1826581"/>
          </a:xfrm>
        </p:spPr>
        <p:txBody>
          <a:bodyPr/>
          <a:lstStyle/>
          <a:p>
            <a:r>
              <a:rPr lang="en-CA" dirty="0"/>
              <a:t>Questions?</a:t>
            </a:r>
          </a:p>
        </p:txBody>
      </p:sp>
      <p:sp>
        <p:nvSpPr>
          <p:cNvPr id="5" name="Slide Number Placeholder 4">
            <a:extLst>
              <a:ext uri="{FF2B5EF4-FFF2-40B4-BE49-F238E27FC236}">
                <a16:creationId xmlns:a16="http://schemas.microsoft.com/office/drawing/2014/main" id="{C67B11F0-80B8-48DE-927C-F3FE2E0243FE}"/>
              </a:ext>
            </a:extLst>
          </p:cNvPr>
          <p:cNvSpPr>
            <a:spLocks noGrp="1"/>
          </p:cNvSpPr>
          <p:nvPr>
            <p:ph type="sldNum" sz="quarter" idx="12"/>
          </p:nvPr>
        </p:nvSpPr>
        <p:spPr/>
        <p:txBody>
          <a:bodyPr/>
          <a:lstStyle/>
          <a:p>
            <a:fld id="{D57F1E4F-1CFF-5643-939E-217C01CDF565}" type="slidenum">
              <a:rPr lang="en-US" smtClean="0"/>
              <a:pPr/>
              <a:t>75</a:t>
            </a:fld>
            <a:endParaRPr lang="en-US" dirty="0"/>
          </a:p>
        </p:txBody>
      </p:sp>
      <p:grpSp>
        <p:nvGrpSpPr>
          <p:cNvPr id="11" name="Group 10">
            <a:extLst>
              <a:ext uri="{FF2B5EF4-FFF2-40B4-BE49-F238E27FC236}">
                <a16:creationId xmlns:a16="http://schemas.microsoft.com/office/drawing/2014/main" id="{4BA716E5-0245-4EA7-B1D0-6C17DA5D0115}"/>
              </a:ext>
            </a:extLst>
          </p:cNvPr>
          <p:cNvGrpSpPr/>
          <p:nvPr/>
        </p:nvGrpSpPr>
        <p:grpSpPr>
          <a:xfrm>
            <a:off x="6144768" y="964064"/>
            <a:ext cx="3676818" cy="3080389"/>
            <a:chOff x="6144768" y="964064"/>
            <a:chExt cx="3676818" cy="3080389"/>
          </a:xfrm>
        </p:grpSpPr>
        <p:pic>
          <p:nvPicPr>
            <p:cNvPr id="9" name="Picture 8">
              <a:extLst>
                <a:ext uri="{FF2B5EF4-FFF2-40B4-BE49-F238E27FC236}">
                  <a16:creationId xmlns:a16="http://schemas.microsoft.com/office/drawing/2014/main" id="{ADF86B99-3769-4946-83C5-D8169C731F53}"/>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6964086" y="1186953"/>
              <a:ext cx="2857500" cy="2857500"/>
            </a:xfrm>
            <a:prstGeom prst="rect">
              <a:avLst/>
            </a:prstGeom>
          </p:spPr>
        </p:pic>
        <p:sp>
          <p:nvSpPr>
            <p:cNvPr id="10" name="Speech Bubble: Rectangle with Corners Rounded 9">
              <a:extLst>
                <a:ext uri="{FF2B5EF4-FFF2-40B4-BE49-F238E27FC236}">
                  <a16:creationId xmlns:a16="http://schemas.microsoft.com/office/drawing/2014/main" id="{F699A708-7BE6-4946-B911-ADFEB342F63B}"/>
                </a:ext>
              </a:extLst>
            </p:cNvPr>
            <p:cNvSpPr/>
            <p:nvPr/>
          </p:nvSpPr>
          <p:spPr>
            <a:xfrm>
              <a:off x="6144768" y="964064"/>
              <a:ext cx="1767794" cy="840378"/>
            </a:xfrm>
            <a:prstGeom prst="wedgeRoundRectCallout">
              <a:avLst>
                <a:gd name="adj1" fmla="val 48738"/>
                <a:gd name="adj2" fmla="val 80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Happy St. Patrick’s Day</a:t>
              </a:r>
            </a:p>
            <a:p>
              <a:pPr algn="ctr"/>
              <a:r>
                <a:rPr lang="en-CA" b="1" dirty="0"/>
                <a:t>Neoxplorers!</a:t>
              </a:r>
            </a:p>
          </p:txBody>
        </p:sp>
      </p:grpSp>
      <p:sp>
        <p:nvSpPr>
          <p:cNvPr id="8" name="Text Placeholder 7">
            <a:extLst>
              <a:ext uri="{FF2B5EF4-FFF2-40B4-BE49-F238E27FC236}">
                <a16:creationId xmlns:a16="http://schemas.microsoft.com/office/drawing/2014/main" id="{90B8686A-9EF7-4590-913B-1EDB0CC98E4C}"/>
              </a:ext>
            </a:extLst>
          </p:cNvPr>
          <p:cNvSpPr>
            <a:spLocks noGrp="1"/>
          </p:cNvSpPr>
          <p:nvPr>
            <p:ph type="body" idx="1"/>
          </p:nvPr>
        </p:nvSpPr>
        <p:spPr/>
        <p:txBody>
          <a:bodyPr/>
          <a:lstStyle/>
          <a:p>
            <a:r>
              <a:rPr lang="en-CA" dirty="0"/>
              <a:t>Thank you for coming out this evening</a:t>
            </a:r>
          </a:p>
        </p:txBody>
      </p:sp>
      <p:pic>
        <p:nvPicPr>
          <p:cNvPr id="12" name="officeArt object">
            <a:extLst>
              <a:ext uri="{FF2B5EF4-FFF2-40B4-BE49-F238E27FC236}">
                <a16:creationId xmlns:a16="http://schemas.microsoft.com/office/drawing/2014/main" id="{582B11B1-CCB1-40CB-A82E-5BC7586D4EF7}"/>
              </a:ext>
            </a:extLst>
          </p:cNvPr>
          <p:cNvPicPr>
            <a:picLocks noChangeAspect="1"/>
          </p:cNvPicPr>
          <p:nvPr/>
        </p:nvPicPr>
        <p:blipFill>
          <a:blip r:embed="rId3">
            <a:extLst/>
          </a:blip>
          <a:srcRect l="8377" t="33984" r="8377" b="33984"/>
          <a:stretch>
            <a:fillRect/>
          </a:stretch>
        </p:blipFill>
        <p:spPr>
          <a:xfrm>
            <a:off x="8576281" y="5779360"/>
            <a:ext cx="3346009" cy="911613"/>
          </a:xfrm>
          <a:prstGeom prst="rect">
            <a:avLst/>
          </a:prstGeom>
          <a:ln w="12700" cap="flat">
            <a:solidFill>
              <a:schemeClr val="accent1"/>
            </a:solidFill>
            <a:miter lim="400000"/>
          </a:ln>
          <a:effectLst/>
        </p:spPr>
      </p:pic>
      <p:pic>
        <p:nvPicPr>
          <p:cNvPr id="14" name="Picture 13">
            <a:extLst>
              <a:ext uri="{FF2B5EF4-FFF2-40B4-BE49-F238E27FC236}">
                <a16:creationId xmlns:a16="http://schemas.microsoft.com/office/drawing/2014/main" id="{7C7D11A8-CCDC-46C2-B439-F7C8F8687E45}"/>
              </a:ext>
            </a:extLst>
          </p:cNvPr>
          <p:cNvPicPr>
            <a:picLocks noChangeAspect="1"/>
          </p:cNvPicPr>
          <p:nvPr/>
        </p:nvPicPr>
        <p:blipFill>
          <a:blip r:embed="rId4"/>
          <a:stretch>
            <a:fillRect/>
          </a:stretch>
        </p:blipFill>
        <p:spPr>
          <a:xfrm>
            <a:off x="677334" y="5665985"/>
            <a:ext cx="2388142" cy="1024988"/>
          </a:xfrm>
          <a:prstGeom prst="rect">
            <a:avLst/>
          </a:prstGeom>
        </p:spPr>
      </p:pic>
    </p:spTree>
    <p:extLst>
      <p:ext uri="{BB962C8B-B14F-4D97-AF65-F5344CB8AC3E}">
        <p14:creationId xmlns:p14="http://schemas.microsoft.com/office/powerpoint/2010/main" val="220497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1+#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05EB8-B5CF-4CCC-BF62-EE62E68F4E0E}"/>
              </a:ext>
            </a:extLst>
          </p:cNvPr>
          <p:cNvSpPr>
            <a:spLocks noGrp="1"/>
          </p:cNvSpPr>
          <p:nvPr>
            <p:ph type="title"/>
          </p:nvPr>
        </p:nvSpPr>
        <p:spPr/>
        <p:txBody>
          <a:bodyPr/>
          <a:lstStyle/>
          <a:p>
            <a:r>
              <a:rPr lang="en-CA" dirty="0"/>
              <a:t>Backup Slides</a:t>
            </a:r>
          </a:p>
        </p:txBody>
      </p:sp>
      <p:sp>
        <p:nvSpPr>
          <p:cNvPr id="3" name="Text Placeholder 2">
            <a:extLst>
              <a:ext uri="{FF2B5EF4-FFF2-40B4-BE49-F238E27FC236}">
                <a16:creationId xmlns:a16="http://schemas.microsoft.com/office/drawing/2014/main" id="{CE8936A7-3502-4C56-AA9B-DE5B64AF8C5E}"/>
              </a:ext>
            </a:extLst>
          </p:cNvPr>
          <p:cNvSpPr>
            <a:spLocks noGrp="1"/>
          </p:cNvSpPr>
          <p:nvPr>
            <p:ph type="body" idx="1"/>
          </p:nvPr>
        </p:nvSpPr>
        <p:spPr/>
        <p:txBody>
          <a:bodyPr/>
          <a:lstStyle/>
          <a:p>
            <a:endParaRPr lang="en-CA" dirty="0"/>
          </a:p>
        </p:txBody>
      </p:sp>
      <p:sp>
        <p:nvSpPr>
          <p:cNvPr id="4" name="Date Placeholder 3">
            <a:extLst>
              <a:ext uri="{FF2B5EF4-FFF2-40B4-BE49-F238E27FC236}">
                <a16:creationId xmlns:a16="http://schemas.microsoft.com/office/drawing/2014/main" id="{C41DF40F-ECBB-4A9D-B655-50FCD1CD117B}"/>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23B84B00-7579-4876-8065-BC7B7A6A5B89}"/>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F8376322-7337-47BB-8D16-85B06ED56C39}"/>
              </a:ext>
            </a:extLst>
          </p:cNvPr>
          <p:cNvSpPr>
            <a:spLocks noGrp="1"/>
          </p:cNvSpPr>
          <p:nvPr>
            <p:ph type="sldNum" sz="quarter" idx="12"/>
          </p:nvPr>
        </p:nvSpPr>
        <p:spPr/>
        <p:txBody>
          <a:bodyPr/>
          <a:lstStyle/>
          <a:p>
            <a:fld id="{D57F1E4F-1CFF-5643-939E-217C01CDF565}" type="slidenum">
              <a:rPr lang="en-US" smtClean="0"/>
              <a:pPr/>
              <a:t>76</a:t>
            </a:fld>
            <a:endParaRPr lang="en-US" dirty="0"/>
          </a:p>
        </p:txBody>
      </p:sp>
    </p:spTree>
    <p:extLst>
      <p:ext uri="{BB962C8B-B14F-4D97-AF65-F5344CB8AC3E}">
        <p14:creationId xmlns:p14="http://schemas.microsoft.com/office/powerpoint/2010/main" val="21304698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34C49-D0AC-429E-8239-7DCBD09C4583}"/>
              </a:ext>
            </a:extLst>
          </p:cNvPr>
          <p:cNvSpPr>
            <a:spLocks noGrp="1"/>
          </p:cNvSpPr>
          <p:nvPr>
            <p:ph type="title"/>
          </p:nvPr>
        </p:nvSpPr>
        <p:spPr/>
        <p:txBody>
          <a:bodyPr/>
          <a:lstStyle/>
          <a:p>
            <a:r>
              <a:rPr lang="en-CA" dirty="0"/>
              <a:t>NEO System Fees</a:t>
            </a:r>
          </a:p>
        </p:txBody>
      </p:sp>
      <p:graphicFrame>
        <p:nvGraphicFramePr>
          <p:cNvPr id="4" name="内容占位符 3">
            <a:extLst>
              <a:ext uri="{FF2B5EF4-FFF2-40B4-BE49-F238E27FC236}">
                <a16:creationId xmlns:a16="http://schemas.microsoft.com/office/drawing/2014/main" id="{74895AEA-42DE-4897-9C69-699C929BBEF9}"/>
              </a:ext>
            </a:extLst>
          </p:cNvPr>
          <p:cNvGraphicFramePr>
            <a:graphicFrameLocks noGrp="1"/>
          </p:cNvGraphicFramePr>
          <p:nvPr>
            <p:ph idx="4294967295"/>
            <p:extLst/>
          </p:nvPr>
        </p:nvGraphicFramePr>
        <p:xfrm>
          <a:off x="677334" y="1350827"/>
          <a:ext cx="9140952" cy="5113790"/>
        </p:xfrm>
        <a:graphic>
          <a:graphicData uri="http://schemas.openxmlformats.org/drawingml/2006/table">
            <a:tbl>
              <a:tblPr>
                <a:tableStyleId>{5C22544A-7EE6-4342-B048-85BDC9FD1C3A}</a:tableStyleId>
              </a:tblPr>
              <a:tblGrid>
                <a:gridCol w="2391528">
                  <a:extLst>
                    <a:ext uri="{9D8B030D-6E8A-4147-A177-3AD203B41FA5}">
                      <a16:colId xmlns:a16="http://schemas.microsoft.com/office/drawing/2014/main" val="2721289906"/>
                    </a:ext>
                  </a:extLst>
                </a:gridCol>
                <a:gridCol w="1279570">
                  <a:extLst>
                    <a:ext uri="{9D8B030D-6E8A-4147-A177-3AD203B41FA5}">
                      <a16:colId xmlns:a16="http://schemas.microsoft.com/office/drawing/2014/main" val="37075003"/>
                    </a:ext>
                  </a:extLst>
                </a:gridCol>
                <a:gridCol w="686798">
                  <a:extLst>
                    <a:ext uri="{9D8B030D-6E8A-4147-A177-3AD203B41FA5}">
                      <a16:colId xmlns:a16="http://schemas.microsoft.com/office/drawing/2014/main" val="2780371406"/>
                    </a:ext>
                  </a:extLst>
                </a:gridCol>
                <a:gridCol w="3554246">
                  <a:extLst>
                    <a:ext uri="{9D8B030D-6E8A-4147-A177-3AD203B41FA5}">
                      <a16:colId xmlns:a16="http://schemas.microsoft.com/office/drawing/2014/main" val="3382542268"/>
                    </a:ext>
                  </a:extLst>
                </a:gridCol>
                <a:gridCol w="1228810">
                  <a:extLst>
                    <a:ext uri="{9D8B030D-6E8A-4147-A177-3AD203B41FA5}">
                      <a16:colId xmlns:a16="http://schemas.microsoft.com/office/drawing/2014/main" val="2487947190"/>
                    </a:ext>
                  </a:extLst>
                </a:gridCol>
              </a:tblGrid>
              <a:tr h="257014">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zh-CN" altLang="en-US" sz="1500" b="1" i="0" kern="1200" dirty="0">
                          <a:solidFill>
                            <a:schemeClr val="dk1"/>
                          </a:solidFill>
                          <a:effectLst/>
                          <a:latin typeface="+mn-lt"/>
                          <a:ea typeface="+mn-ea"/>
                          <a:cs typeface="+mn-cs"/>
                        </a:rPr>
                        <a:t> </a:t>
                      </a:r>
                      <a:r>
                        <a:rPr lang="en-CA" altLang="zh-CN" sz="1500" b="1" i="0" kern="1200" dirty="0">
                          <a:solidFill>
                            <a:schemeClr val="dk1"/>
                          </a:solidFill>
                          <a:effectLst/>
                          <a:latin typeface="+mn-lt"/>
                          <a:ea typeface="+mn-ea"/>
                          <a:cs typeface="+mn-cs"/>
                        </a:rPr>
                        <a:t>NEO</a:t>
                      </a:r>
                      <a:r>
                        <a:rPr lang="zh-CN" altLang="en-US" sz="1500" b="1" i="0" kern="1200" dirty="0">
                          <a:solidFill>
                            <a:schemeClr val="dk1"/>
                          </a:solidFill>
                          <a:effectLst/>
                          <a:latin typeface="+mn-lt"/>
                          <a:ea typeface="+mn-ea"/>
                          <a:cs typeface="+mn-cs"/>
                        </a:rPr>
                        <a:t>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CA" altLang="zh-CN" sz="1500" b="1" i="0" kern="1200" dirty="0">
                          <a:solidFill>
                            <a:schemeClr val="dk1"/>
                          </a:solidFill>
                          <a:effectLst/>
                          <a:latin typeface="+mn-lt"/>
                          <a:ea typeface="+mn-ea"/>
                          <a:cs typeface="+mn-cs"/>
                        </a:rPr>
                        <a:t>NEO </a:t>
                      </a:r>
                      <a:r>
                        <a:rPr lang="en-US" altLang="zh-CN" sz="1500" b="1" i="0" kern="1200" dirty="0">
                          <a:solidFill>
                            <a:schemeClr val="dk1"/>
                          </a:solidFill>
                          <a:effectLst/>
                          <a:latin typeface="+mn-lt"/>
                          <a:ea typeface="+mn-ea"/>
                          <a:cs typeface="+mn-cs"/>
                        </a:rPr>
                        <a:t>[</a:t>
                      </a:r>
                      <a:r>
                        <a:rPr lang="sv-SE" altLang="zh-CN" sz="1500" b="1" i="0" kern="1200" dirty="0">
                          <a:solidFill>
                            <a:schemeClr val="dk1"/>
                          </a:solidFill>
                          <a:effectLst/>
                          <a:latin typeface="+mn-lt"/>
                          <a:ea typeface="+mn-ea"/>
                          <a:cs typeface="+mn-cs"/>
                        </a:rPr>
                        <a:t>Gas]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960470070"/>
                  </a:ext>
                </a:extLst>
              </a:tr>
              <a:tr h="257014">
                <a:tc>
                  <a:txBody>
                    <a:bodyPr/>
                    <a:lstStyle/>
                    <a:p>
                      <a:pPr algn="l" fontAlgn="b"/>
                      <a:r>
                        <a:rPr lang="sv-SE" sz="1500" u="none" strike="noStrike" dirty="0">
                          <a:effectLst/>
                        </a:rPr>
                        <a:t>Runtime.CheckWitness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OpCode.PUSH16 [or less]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451727690"/>
                  </a:ext>
                </a:extLst>
              </a:tr>
              <a:tr h="257014">
                <a:tc>
                  <a:txBody>
                    <a:bodyPr/>
                    <a:lstStyle/>
                    <a:p>
                      <a:pPr algn="l" fontAlgn="b"/>
                      <a:r>
                        <a:rPr lang="sv-SE" sz="1500" u="none" strike="noStrike">
                          <a:effectLst/>
                        </a:rPr>
                        <a:t>Blockchain.GetHeader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OpCode.NOP</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85969181"/>
                  </a:ext>
                </a:extLst>
              </a:tr>
              <a:tr h="257014">
                <a:tc>
                  <a:txBody>
                    <a:bodyPr/>
                    <a:lstStyle/>
                    <a:p>
                      <a:pPr algn="l" fontAlgn="b"/>
                      <a:r>
                        <a:rPr lang="sv-SE" sz="1500" u="none" strike="noStrike" dirty="0">
                          <a:effectLst/>
                        </a:rPr>
                        <a:t>Blockchain.GetBlock</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dirty="0">
                          <a:effectLst/>
                        </a:rPr>
                        <a:t>OpCode.APPCALL</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355764258"/>
                  </a:ext>
                </a:extLst>
              </a:tr>
              <a:tr h="257014">
                <a:tc>
                  <a:txBody>
                    <a:bodyPr/>
                    <a:lstStyle/>
                    <a:p>
                      <a:pPr algn="l" fontAlgn="b"/>
                      <a:r>
                        <a:rPr lang="sv-SE" sz="1500" u="none" strike="noStrike">
                          <a:effectLst/>
                        </a:rPr>
                        <a:t>Blockchain.GetTransaction</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OpCode.TAILCALL</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4753968"/>
                  </a:ext>
                </a:extLst>
              </a:tr>
              <a:tr h="257014">
                <a:tc>
                  <a:txBody>
                    <a:bodyPr/>
                    <a:lstStyle/>
                    <a:p>
                      <a:pPr algn="l" fontAlgn="b"/>
                      <a:r>
                        <a:rPr lang="sv-SE" sz="1500" u="none" strike="noStrike">
                          <a:effectLst/>
                        </a:rPr>
                        <a:t>Blockchain.GetAccount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OpCode.SHA1</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09876973"/>
                  </a:ext>
                </a:extLst>
              </a:tr>
              <a:tr h="238666">
                <a:tc>
                  <a:txBody>
                    <a:bodyPr/>
                    <a:lstStyle/>
                    <a:p>
                      <a:pPr algn="l" fontAlgn="b"/>
                      <a:r>
                        <a:rPr lang="sv-SE" sz="1500" u="none" strike="noStrike" dirty="0">
                          <a:effectLst/>
                        </a:rPr>
                        <a:t>Blockchain.GetValidators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OpCode.SHA256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608925733"/>
                  </a:ext>
                </a:extLst>
              </a:tr>
              <a:tr h="257014">
                <a:tc>
                  <a:txBody>
                    <a:bodyPr/>
                    <a:lstStyle/>
                    <a:p>
                      <a:pPr algn="l" fontAlgn="b"/>
                      <a:r>
                        <a:rPr lang="sv-SE" sz="1500" u="none" strike="noStrike" dirty="0">
                          <a:effectLst/>
                        </a:rPr>
                        <a:t>Blockchain.GetAsset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OpCode.HASH160</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849478215"/>
                  </a:ext>
                </a:extLst>
              </a:tr>
              <a:tr h="257014">
                <a:tc>
                  <a:txBody>
                    <a:bodyPr/>
                    <a:lstStyle/>
                    <a:p>
                      <a:pPr algn="l" fontAlgn="b"/>
                      <a:r>
                        <a:rPr lang="sv-SE" sz="1500" u="none" strike="noStrike">
                          <a:effectLst/>
                        </a:rPr>
                        <a:t>Blockchain.GetContract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OpCode.HASH256</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087828411"/>
                  </a:ext>
                </a:extLst>
              </a:tr>
              <a:tr h="257014">
                <a:tc>
                  <a:txBody>
                    <a:bodyPr/>
                    <a:lstStyle/>
                    <a:p>
                      <a:pPr algn="l" fontAlgn="b"/>
                      <a:r>
                        <a:rPr lang="sv-SE" sz="1500" u="none" strike="noStrike">
                          <a:effectLst/>
                        </a:rPr>
                        <a:t>Transaction.GetReferences</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0.2</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OpCode.CHECKSIG</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99822341"/>
                  </a:ext>
                </a:extLst>
              </a:tr>
              <a:tr h="257014">
                <a:tc>
                  <a:txBody>
                    <a:bodyPr/>
                    <a:lstStyle/>
                    <a:p>
                      <a:pPr algn="l" fontAlgn="b"/>
                      <a:r>
                        <a:rPr lang="sv-SE" sz="1500" u="none" strike="noStrike" dirty="0">
                          <a:effectLst/>
                        </a:rPr>
                        <a:t>Account.SetVotes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sv-SE" sz="1500" u="none" strike="noStrike">
                          <a:effectLst/>
                        </a:rPr>
                        <a:t>OpCode.CHECKMULTISIG [per signature]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666296498"/>
                  </a:ext>
                </a:extLst>
              </a:tr>
              <a:tr h="257014">
                <a:tc>
                  <a:txBody>
                    <a:bodyPr/>
                    <a:lstStyle/>
                    <a:p>
                      <a:pPr algn="l" fontAlgn="b"/>
                      <a:r>
                        <a:rPr lang="sv-SE" sz="1500" u="none" strike="noStrike">
                          <a:effectLst/>
                        </a:rPr>
                        <a:t>Validator.Register</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r>
                        <a:rPr lang="en-CA" altLang="zh-CN" sz="1400" b="0" i="0" kern="1200" dirty="0">
                          <a:solidFill>
                            <a:schemeClr val="dk1"/>
                          </a:solidFill>
                          <a:effectLst/>
                          <a:latin typeface="+mn-lt"/>
                          <a:ea typeface="+mn-ea"/>
                          <a:cs typeface="+mn-cs"/>
                        </a:rPr>
                        <a:t>Other </a:t>
                      </a:r>
                      <a:r>
                        <a:rPr lang="sv-SE" altLang="zh-CN" sz="1400" b="0" i="0" kern="1200" dirty="0">
                          <a:solidFill>
                            <a:schemeClr val="dk1"/>
                          </a:solidFill>
                          <a:effectLst/>
                          <a:latin typeface="+mn-lt"/>
                          <a:ea typeface="+mn-ea"/>
                          <a:cs typeface="+mn-cs"/>
                        </a:rPr>
                        <a:t>OpCode</a:t>
                      </a:r>
                      <a:r>
                        <a:rPr lang="en-CA" altLang="zh-CN" sz="1400" b="0" i="0" kern="1200" dirty="0">
                          <a:solidFill>
                            <a:schemeClr val="dk1"/>
                          </a:solidFill>
                          <a:effectLst/>
                          <a:latin typeface="+mn-lt"/>
                          <a:ea typeface="+mn-ea"/>
                          <a:cs typeface="+mn-cs"/>
                        </a:rPr>
                        <a:t>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198840616"/>
                  </a:ext>
                </a:extLst>
              </a:tr>
              <a:tr h="257014">
                <a:tc>
                  <a:txBody>
                    <a:bodyPr/>
                    <a:lstStyle/>
                    <a:p>
                      <a:pPr algn="l" fontAlgn="b"/>
                      <a:r>
                        <a:rPr lang="sv-SE" sz="1500" u="none" strike="noStrike" dirty="0">
                          <a:effectLst/>
                        </a:rPr>
                        <a:t>Asset.Create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741797277"/>
                  </a:ext>
                </a:extLst>
              </a:tr>
              <a:tr h="257014">
                <a:tc>
                  <a:txBody>
                    <a:bodyPr/>
                    <a:lstStyle/>
                    <a:p>
                      <a:pPr algn="l" fontAlgn="b"/>
                      <a:r>
                        <a:rPr lang="sv-SE" sz="1500" u="none" strike="noStrike" dirty="0">
                          <a:effectLst/>
                        </a:rPr>
                        <a:t>Asset.Renew </a:t>
                      </a:r>
                      <a:r>
                        <a:rPr lang="zh-CN" altLang="en-US" sz="1400" b="0" i="0" kern="1200" dirty="0">
                          <a:solidFill>
                            <a:schemeClr val="dk1"/>
                          </a:solidFill>
                          <a:effectLst/>
                          <a:latin typeface="+mn-lt"/>
                          <a:ea typeface="+mn-ea"/>
                          <a:cs typeface="+mn-cs"/>
                        </a:rPr>
                        <a:t>（</a:t>
                      </a:r>
                      <a:r>
                        <a:rPr lang="en-US" altLang="zh-CN" sz="1400" b="0" i="0" kern="1200" dirty="0">
                          <a:solidFill>
                            <a:schemeClr val="dk1"/>
                          </a:solidFill>
                          <a:effectLst/>
                          <a:latin typeface="+mn-lt"/>
                          <a:ea typeface="+mn-ea"/>
                          <a:cs typeface="+mn-cs"/>
                        </a:rPr>
                        <a:t>system asset</a:t>
                      </a:r>
                      <a:r>
                        <a:rPr lang="zh-CN" altLang="en-US" sz="1400" b="0" i="0" kern="1200" dirty="0">
                          <a:solidFill>
                            <a:schemeClr val="dk1"/>
                          </a:solidFill>
                          <a:effectLst/>
                          <a:latin typeface="+mn-lt"/>
                          <a:ea typeface="+mn-ea"/>
                          <a:cs typeface="+mn-cs"/>
                        </a:rPr>
                        <a:t>）</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518685885"/>
                  </a:ext>
                </a:extLst>
              </a:tr>
              <a:tr h="257014">
                <a:tc>
                  <a:txBody>
                    <a:bodyPr/>
                    <a:lstStyle/>
                    <a:p>
                      <a:pPr algn="l" fontAlgn="b"/>
                      <a:r>
                        <a:rPr lang="sv-SE" sz="1500" u="none" strike="noStrike" dirty="0">
                          <a:effectLst/>
                        </a:rPr>
                        <a:t>Contract.Create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45474503"/>
                  </a:ext>
                </a:extLst>
              </a:tr>
              <a:tr h="257014">
                <a:tc>
                  <a:txBody>
                    <a:bodyPr/>
                    <a:lstStyle/>
                    <a:p>
                      <a:pPr algn="l" fontAlgn="b"/>
                      <a:r>
                        <a:rPr lang="sv-SE" sz="1500" u="none" strike="noStrike" dirty="0">
                          <a:effectLst/>
                        </a:rPr>
                        <a:t>Contract.Migrate</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500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008969686"/>
                  </a:ext>
                </a:extLst>
              </a:tr>
              <a:tr h="257014">
                <a:tc>
                  <a:txBody>
                    <a:bodyPr/>
                    <a:lstStyle/>
                    <a:p>
                      <a:pPr algn="l" fontAlgn="b"/>
                      <a:r>
                        <a:rPr lang="sv-SE" sz="1500" u="none" strike="noStrike">
                          <a:effectLst/>
                        </a:rPr>
                        <a:t>Storage.Get</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1153100297"/>
                  </a:ext>
                </a:extLst>
              </a:tr>
              <a:tr h="257014">
                <a:tc>
                  <a:txBody>
                    <a:bodyPr/>
                    <a:lstStyle/>
                    <a:p>
                      <a:pPr algn="l" fontAlgn="b"/>
                      <a:r>
                        <a:rPr lang="sv-SE" sz="1500" u="none" strike="noStrike" dirty="0">
                          <a:effectLst/>
                        </a:rPr>
                        <a:t>Storage.Put [per KB]</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1.0</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2571434049"/>
                  </a:ext>
                </a:extLst>
              </a:tr>
              <a:tr h="257014">
                <a:tc>
                  <a:txBody>
                    <a:bodyPr/>
                    <a:lstStyle/>
                    <a:p>
                      <a:pPr algn="l" fontAlgn="b"/>
                      <a:r>
                        <a:rPr lang="sv-SE" sz="1500" u="none" strike="noStrike">
                          <a:effectLst/>
                        </a:rPr>
                        <a:t>Storage.Delete</a:t>
                      </a:r>
                      <a:endParaRPr lang="sv-SE"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481087693"/>
                  </a:ext>
                </a:extLst>
              </a:tr>
              <a:tr h="248872">
                <a:tc>
                  <a:txBody>
                    <a:bodyPr/>
                    <a:lstStyle/>
                    <a:p>
                      <a:pPr algn="l" fontAlgn="b"/>
                      <a:r>
                        <a:rPr lang="en-CA" altLang="zh-CN" sz="1400" b="0" i="0" kern="1200" dirty="0">
                          <a:solidFill>
                            <a:schemeClr val="dk1"/>
                          </a:solidFill>
                          <a:effectLst/>
                          <a:latin typeface="+mn-lt"/>
                          <a:ea typeface="+mn-ea"/>
                          <a:cs typeface="+mn-cs"/>
                        </a:rPr>
                        <a:t>Other</a:t>
                      </a:r>
                      <a:r>
                        <a:rPr lang="zh-CN" altLang="en-US" sz="1400" b="0" i="0" kern="1200" dirty="0">
                          <a:solidFill>
                            <a:schemeClr val="dk1"/>
                          </a:solidFill>
                          <a:effectLst/>
                          <a:latin typeface="+mn-lt"/>
                          <a:ea typeface="+mn-ea"/>
                          <a:cs typeface="+mn-cs"/>
                        </a:rPr>
                        <a:t> </a:t>
                      </a:r>
                      <a:r>
                        <a:rPr lang="sv-SE" altLang="zh-CN" sz="1400" b="0" i="0" kern="1200" dirty="0">
                          <a:solidFill>
                            <a:schemeClr val="dk1"/>
                          </a:solidFill>
                          <a:effectLst/>
                          <a:latin typeface="+mn-lt"/>
                          <a:ea typeface="+mn-ea"/>
                          <a:cs typeface="+mn-cs"/>
                        </a:rPr>
                        <a:t>OpCodes</a:t>
                      </a:r>
                      <a:endParaRPr lang="sv-SE"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r" fontAlgn="b"/>
                      <a:r>
                        <a:rPr lang="en-US" altLang="zh-CN" sz="1500" u="none" strike="noStrike" dirty="0">
                          <a:effectLst/>
                        </a:rPr>
                        <a:t>0.001</a:t>
                      </a:r>
                      <a:endParaRPr lang="en-US" altLang="zh-CN"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tc>
                  <a:txBody>
                    <a:bodyPr/>
                    <a:lstStyle/>
                    <a:p>
                      <a:pPr algn="l" fontAlgn="b"/>
                      <a:endParaRPr lang="zh-CN" altLang="en-US" sz="15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b"/>
                </a:tc>
                <a:extLst>
                  <a:ext uri="{0D108BD9-81ED-4DB2-BD59-A6C34878D82A}">
                    <a16:rowId xmlns:a16="http://schemas.microsoft.com/office/drawing/2014/main" val="3428615214"/>
                  </a:ext>
                </a:extLst>
              </a:tr>
            </a:tbl>
          </a:graphicData>
        </a:graphic>
      </p:graphicFrame>
    </p:spTree>
    <p:extLst>
      <p:ext uri="{BB962C8B-B14F-4D97-AF65-F5344CB8AC3E}">
        <p14:creationId xmlns:p14="http://schemas.microsoft.com/office/powerpoint/2010/main" val="3943384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9429-AA32-4FBE-ABAA-E013C5A1094B}"/>
              </a:ext>
            </a:extLst>
          </p:cNvPr>
          <p:cNvSpPr>
            <a:spLocks noGrp="1"/>
          </p:cNvSpPr>
          <p:nvPr>
            <p:ph type="title"/>
          </p:nvPr>
        </p:nvSpPr>
        <p:spPr/>
        <p:txBody>
          <a:bodyPr/>
          <a:lstStyle/>
          <a:p>
            <a:r>
              <a:rPr lang="en-CA" dirty="0"/>
              <a:t>Our Values as </a:t>
            </a:r>
            <a:r>
              <a:rPr lang="en-CA" i="1" dirty="0"/>
              <a:t>Neoxplorers</a:t>
            </a:r>
          </a:p>
        </p:txBody>
      </p:sp>
      <p:sp>
        <p:nvSpPr>
          <p:cNvPr id="3" name="Content Placeholder 2">
            <a:extLst>
              <a:ext uri="{FF2B5EF4-FFF2-40B4-BE49-F238E27FC236}">
                <a16:creationId xmlns:a16="http://schemas.microsoft.com/office/drawing/2014/main" id="{416D69F6-D9F8-4869-B695-28AD5D234E8F}"/>
              </a:ext>
            </a:extLst>
          </p:cNvPr>
          <p:cNvSpPr>
            <a:spLocks noGrp="1"/>
          </p:cNvSpPr>
          <p:nvPr>
            <p:ph sz="half" idx="1"/>
          </p:nvPr>
        </p:nvSpPr>
        <p:spPr/>
        <p:txBody>
          <a:bodyPr>
            <a:normAutofit lnSpcReduction="10000"/>
          </a:bodyPr>
          <a:lstStyle/>
          <a:p>
            <a:pPr marL="0" indent="0">
              <a:buNone/>
            </a:pPr>
            <a:r>
              <a:rPr lang="en-CA" b="1" dirty="0"/>
              <a:t>We </a:t>
            </a:r>
            <a:r>
              <a:rPr lang="en-CA" b="1" u="sng" dirty="0"/>
              <a:t>operate</a:t>
            </a:r>
            <a:r>
              <a:rPr lang="en-CA" b="1" dirty="0"/>
              <a:t> like the NEO Blockchain</a:t>
            </a:r>
          </a:p>
          <a:p>
            <a:r>
              <a:rPr lang="en-CA" dirty="0"/>
              <a:t>Decentralized</a:t>
            </a:r>
          </a:p>
          <a:p>
            <a:r>
              <a:rPr lang="en-CA" dirty="0"/>
              <a:t>Community based</a:t>
            </a:r>
          </a:p>
          <a:p>
            <a:r>
              <a:rPr lang="en-CA" dirty="0"/>
              <a:t>Consensus driven</a:t>
            </a:r>
          </a:p>
          <a:p>
            <a:r>
              <a:rPr lang="en-CA" dirty="0"/>
              <a:t>Creators of value</a:t>
            </a:r>
          </a:p>
          <a:p>
            <a:r>
              <a:rPr lang="en-CA" dirty="0"/>
              <a:t>Store of value (knowledge)</a:t>
            </a:r>
          </a:p>
          <a:p>
            <a:r>
              <a:rPr lang="en-CA" dirty="0"/>
              <a:t>Transfer of value (training)</a:t>
            </a:r>
          </a:p>
          <a:p>
            <a:r>
              <a:rPr lang="en-CA" dirty="0"/>
              <a:t>Multi-disciplinary</a:t>
            </a:r>
          </a:p>
          <a:p>
            <a:r>
              <a:rPr lang="en-CA" dirty="0"/>
              <a:t>Multi-application</a:t>
            </a:r>
          </a:p>
          <a:p>
            <a:r>
              <a:rPr lang="en-CA" dirty="0"/>
              <a:t>Multi-technology</a:t>
            </a:r>
          </a:p>
        </p:txBody>
      </p:sp>
      <p:sp>
        <p:nvSpPr>
          <p:cNvPr id="7" name="Content Placeholder 6">
            <a:extLst>
              <a:ext uri="{FF2B5EF4-FFF2-40B4-BE49-F238E27FC236}">
                <a16:creationId xmlns:a16="http://schemas.microsoft.com/office/drawing/2014/main" id="{0D9AA23D-39A1-4CD1-BB1C-34168F7BAB5D}"/>
              </a:ext>
            </a:extLst>
          </p:cNvPr>
          <p:cNvSpPr>
            <a:spLocks noGrp="1"/>
          </p:cNvSpPr>
          <p:nvPr>
            <p:ph sz="half" idx="2"/>
          </p:nvPr>
        </p:nvSpPr>
        <p:spPr/>
        <p:txBody>
          <a:bodyPr>
            <a:normAutofit lnSpcReduction="10000"/>
          </a:bodyPr>
          <a:lstStyle/>
          <a:p>
            <a:pPr marL="0" indent="0">
              <a:buNone/>
            </a:pPr>
            <a:r>
              <a:rPr lang="en-CA" b="1" dirty="0"/>
              <a:t>We </a:t>
            </a:r>
            <a:r>
              <a:rPr lang="en-CA" b="1" u="sng" dirty="0"/>
              <a:t>behave</a:t>
            </a:r>
            <a:r>
              <a:rPr lang="en-CA" b="1" dirty="0"/>
              <a:t> like the NEO Blockchain</a:t>
            </a:r>
          </a:p>
          <a:p>
            <a:r>
              <a:rPr lang="en-CA" dirty="0"/>
              <a:t>Robust</a:t>
            </a:r>
          </a:p>
          <a:p>
            <a:r>
              <a:rPr lang="en-CA" dirty="0"/>
              <a:t>Reliable</a:t>
            </a:r>
          </a:p>
          <a:p>
            <a:r>
              <a:rPr lang="en-CA" dirty="0"/>
              <a:t>Transparent</a:t>
            </a:r>
          </a:p>
          <a:p>
            <a:r>
              <a:rPr lang="en-CA" dirty="0"/>
              <a:t>Smart</a:t>
            </a:r>
          </a:p>
          <a:p>
            <a:r>
              <a:rPr lang="en-CA" dirty="0"/>
              <a:t>Open</a:t>
            </a:r>
          </a:p>
          <a:p>
            <a:r>
              <a:rPr lang="en-CA" dirty="0"/>
              <a:t>Non-discriminatory</a:t>
            </a:r>
          </a:p>
          <a:p>
            <a:r>
              <a:rPr lang="en-CA" dirty="0"/>
              <a:t>Participatory</a:t>
            </a:r>
          </a:p>
          <a:p>
            <a:r>
              <a:rPr lang="en-CA" dirty="0"/>
              <a:t>Diversity</a:t>
            </a:r>
          </a:p>
          <a:p>
            <a:r>
              <a:rPr lang="en-CA" dirty="0"/>
              <a:t>Committed</a:t>
            </a:r>
          </a:p>
        </p:txBody>
      </p:sp>
      <p:sp>
        <p:nvSpPr>
          <p:cNvPr id="4" name="Date Placeholder 3">
            <a:extLst>
              <a:ext uri="{FF2B5EF4-FFF2-40B4-BE49-F238E27FC236}">
                <a16:creationId xmlns:a16="http://schemas.microsoft.com/office/drawing/2014/main" id="{53F6F868-9731-4BB8-A248-65752CC8F494}"/>
              </a:ext>
            </a:extLst>
          </p:cNvPr>
          <p:cNvSpPr>
            <a:spLocks noGrp="1"/>
          </p:cNvSpPr>
          <p:nvPr>
            <p:ph type="dt" sz="half" idx="10"/>
          </p:nvPr>
        </p:nvSpPr>
        <p:spPr/>
        <p:txBody>
          <a:bodyPr/>
          <a:lstStyle/>
          <a:p>
            <a:r>
              <a:rPr lang="en-US" dirty="0"/>
              <a:t>3/14/2018</a:t>
            </a:r>
          </a:p>
        </p:txBody>
      </p:sp>
      <p:sp>
        <p:nvSpPr>
          <p:cNvPr id="5" name="Footer Placeholder 4">
            <a:extLst>
              <a:ext uri="{FF2B5EF4-FFF2-40B4-BE49-F238E27FC236}">
                <a16:creationId xmlns:a16="http://schemas.microsoft.com/office/drawing/2014/main" id="{BAF235CB-0FBB-4764-A879-3471BAA4060A}"/>
              </a:ext>
            </a:extLst>
          </p:cNvPr>
          <p:cNvSpPr>
            <a:spLocks noGrp="1"/>
          </p:cNvSpPr>
          <p:nvPr>
            <p:ph type="ftr" sz="quarter" idx="11"/>
          </p:nvPr>
        </p:nvSpPr>
        <p:spPr/>
        <p:txBody>
          <a:bodyPr/>
          <a:lstStyle/>
          <a:p>
            <a:r>
              <a:rPr lang="en-US" dirty="0"/>
              <a:t>NEO Blockchain Toronto</a:t>
            </a:r>
          </a:p>
        </p:txBody>
      </p:sp>
      <p:sp>
        <p:nvSpPr>
          <p:cNvPr id="6" name="Slide Number Placeholder 5">
            <a:extLst>
              <a:ext uri="{FF2B5EF4-FFF2-40B4-BE49-F238E27FC236}">
                <a16:creationId xmlns:a16="http://schemas.microsoft.com/office/drawing/2014/main" id="{B7770D10-9999-434C-A2E7-53DC220DE37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887703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3D9A8-FD8A-4F39-8C31-ED5157DF5305}"/>
              </a:ext>
            </a:extLst>
          </p:cNvPr>
          <p:cNvSpPr>
            <a:spLocks noGrp="1"/>
          </p:cNvSpPr>
          <p:nvPr>
            <p:ph type="title"/>
          </p:nvPr>
        </p:nvSpPr>
        <p:spPr/>
        <p:txBody>
          <a:bodyPr/>
          <a:lstStyle/>
          <a:p>
            <a:r>
              <a:rPr lang="en-CA" dirty="0"/>
              <a:t>What is NEO?</a:t>
            </a:r>
          </a:p>
        </p:txBody>
      </p:sp>
      <p:sp>
        <p:nvSpPr>
          <p:cNvPr id="3" name="Text Placeholder 2">
            <a:extLst>
              <a:ext uri="{FF2B5EF4-FFF2-40B4-BE49-F238E27FC236}">
                <a16:creationId xmlns:a16="http://schemas.microsoft.com/office/drawing/2014/main" id="{4FAF9651-1AA8-4F15-A698-FDF32CEDE332}"/>
              </a:ext>
            </a:extLst>
          </p:cNvPr>
          <p:cNvSpPr>
            <a:spLocks noGrp="1"/>
          </p:cNvSpPr>
          <p:nvPr>
            <p:ph type="body" idx="1"/>
          </p:nvPr>
        </p:nvSpPr>
        <p:spPr/>
        <p:txBody>
          <a:bodyPr/>
          <a:lstStyle/>
          <a:p>
            <a:endParaRPr lang="en-CA"/>
          </a:p>
        </p:txBody>
      </p:sp>
      <p:sp>
        <p:nvSpPr>
          <p:cNvPr id="4" name="Date Placeholder 3">
            <a:extLst>
              <a:ext uri="{FF2B5EF4-FFF2-40B4-BE49-F238E27FC236}">
                <a16:creationId xmlns:a16="http://schemas.microsoft.com/office/drawing/2014/main" id="{C7A2D550-7D1D-48D5-81A4-E10B3F66B753}"/>
              </a:ext>
            </a:extLst>
          </p:cNvPr>
          <p:cNvSpPr>
            <a:spLocks noGrp="1"/>
          </p:cNvSpPr>
          <p:nvPr>
            <p:ph type="dt" sz="half" idx="10"/>
          </p:nvPr>
        </p:nvSpPr>
        <p:spPr/>
        <p:txBody>
          <a:bodyPr/>
          <a:lstStyle/>
          <a:p>
            <a:r>
              <a:rPr lang="en-US"/>
              <a:t>3/14/2018</a:t>
            </a:r>
            <a:endParaRPr lang="en-US" dirty="0"/>
          </a:p>
        </p:txBody>
      </p:sp>
      <p:sp>
        <p:nvSpPr>
          <p:cNvPr id="5" name="Footer Placeholder 4">
            <a:extLst>
              <a:ext uri="{FF2B5EF4-FFF2-40B4-BE49-F238E27FC236}">
                <a16:creationId xmlns:a16="http://schemas.microsoft.com/office/drawing/2014/main" id="{727EF1B2-98D4-4BB4-93A6-644918D19D54}"/>
              </a:ext>
            </a:extLst>
          </p:cNvPr>
          <p:cNvSpPr>
            <a:spLocks noGrp="1"/>
          </p:cNvSpPr>
          <p:nvPr>
            <p:ph type="ftr" sz="quarter" idx="11"/>
          </p:nvPr>
        </p:nvSpPr>
        <p:spPr/>
        <p:txBody>
          <a:bodyPr/>
          <a:lstStyle/>
          <a:p>
            <a:r>
              <a:rPr lang="en-US"/>
              <a:t>NEO Blockchain Toronto</a:t>
            </a:r>
            <a:endParaRPr lang="en-US" dirty="0"/>
          </a:p>
        </p:txBody>
      </p:sp>
      <p:sp>
        <p:nvSpPr>
          <p:cNvPr id="6" name="Slide Number Placeholder 5">
            <a:extLst>
              <a:ext uri="{FF2B5EF4-FFF2-40B4-BE49-F238E27FC236}">
                <a16:creationId xmlns:a16="http://schemas.microsoft.com/office/drawing/2014/main" id="{D0C2B525-B2E5-4E00-B47F-AA2690B82400}"/>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91649427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1595</TotalTime>
  <Words>3808</Words>
  <Application>Microsoft Office PowerPoint</Application>
  <PresentationFormat>Widescreen</PresentationFormat>
  <Paragraphs>725</Paragraphs>
  <Slides>77</Slides>
  <Notes>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等线</vt:lpstr>
      <vt:lpstr>MS PGothic</vt:lpstr>
      <vt:lpstr>华文新魏</vt:lpstr>
      <vt:lpstr>Arial</vt:lpstr>
      <vt:lpstr>Calibri</vt:lpstr>
      <vt:lpstr>Trebuchet MS</vt:lpstr>
      <vt:lpstr>Verdana</vt:lpstr>
      <vt:lpstr>Wingdings 3</vt:lpstr>
      <vt:lpstr>Facet</vt:lpstr>
      <vt:lpstr>NEO Blockchain TORONTO</vt:lpstr>
      <vt:lpstr>What You’ve Asking to See/Hear/Learn About</vt:lpstr>
      <vt:lpstr>NEO Themes You’ve Asked About – Thank you!</vt:lpstr>
      <vt:lpstr>Agenda</vt:lpstr>
      <vt:lpstr>Who is Michael Herman?</vt:lpstr>
      <vt:lpstr>Introductions</vt:lpstr>
      <vt:lpstr>What is NEO Blockchain Toronto?</vt:lpstr>
      <vt:lpstr>Our Values as Neoxplorers</vt:lpstr>
      <vt:lpstr>What is NEO?</vt:lpstr>
      <vt:lpstr>What is NEO?</vt:lpstr>
      <vt:lpstr>PowerPoint Presentation</vt:lpstr>
      <vt:lpstr>PowerPoint Presentation</vt:lpstr>
      <vt:lpstr>PowerPoint Presentation</vt:lpstr>
      <vt:lpstr>PowerPoint Presentation</vt:lpstr>
      <vt:lpstr>PowerPoint Presentation</vt:lpstr>
      <vt:lpstr>PowerPoint Presentation</vt:lpstr>
      <vt:lpstr>Next Killer Blockchain Platform? </vt:lpstr>
      <vt:lpstr>What is NEO?</vt:lpstr>
      <vt:lpstr>Dual Cryptocurrency Model: NEO and NeoGas</vt:lpstr>
      <vt:lpstr>NEO Whitepaper</vt:lpstr>
      <vt:lpstr>What is the NEO Smart Economy?</vt:lpstr>
      <vt:lpstr>PowerPoint Presentation</vt:lpstr>
      <vt:lpstr>NEO Decentralized Applications (Use Cases)</vt:lpstr>
      <vt:lpstr>NEO Management Model: Economic Model</vt:lpstr>
      <vt:lpstr>NEO Management Model: Economic Model</vt:lpstr>
      <vt:lpstr>NEO Management Model: Distribution Mechanism</vt:lpstr>
      <vt:lpstr>PowerPoint Presentation</vt:lpstr>
      <vt:lpstr>NEO Management Model: Distribution Mechanism</vt:lpstr>
      <vt:lpstr>NEO Management Model: Governance Mechanism</vt:lpstr>
      <vt:lpstr>NEO Technology/Implementation: Consensus Mechanism Delegated Byzantine Fault Tolerance (dBFT)</vt:lpstr>
      <vt:lpstr>NEO Technology/Implementation: Consensus Mechanism Delegated Byzantine Fault Tolerance (dBFT)</vt:lpstr>
      <vt:lpstr>NEO Technology/Implementation: Consensus Mechanism Delegated Byzantine Fault Tolerance (dBFT)</vt:lpstr>
      <vt:lpstr>Delegated Byzantine Fault Tolerance (dBFT) NEO Consensus Mechanism  </vt:lpstr>
      <vt:lpstr>Problems with Proof of Work and Proof of Stake</vt:lpstr>
      <vt:lpstr>PoW and PoS compared to dBFT</vt:lpstr>
      <vt:lpstr>“I want to be become a NEO Consensus Node”</vt:lpstr>
      <vt:lpstr>PowerPoint Presentation</vt:lpstr>
      <vt:lpstr>The Problems with PoW* and PoS*</vt:lpstr>
      <vt:lpstr>NEO Technology/Implementation: NeoContract</vt:lpstr>
      <vt:lpstr>NEO Technology/Implementation: NeoContract</vt:lpstr>
      <vt:lpstr>NEO Technology/Implementation: NeoContract</vt:lpstr>
      <vt:lpstr>NEO Technology/Implementation: NeoX Protocol Cross-chain Interoperability</vt:lpstr>
      <vt:lpstr>Aside: Why do things have value? Why do they appreciate? Michael’s Theorem</vt:lpstr>
      <vt:lpstr>What happens when things become easier to acquire? Michael’s Theorem</vt:lpstr>
      <vt:lpstr>How Transaction Fees are Discouraged in the NEO Smart Economy</vt:lpstr>
      <vt:lpstr>NEO Distributed App (dApp) Development</vt:lpstr>
      <vt:lpstr>Smart Contracts: “Have it your Way”</vt:lpstr>
      <vt:lpstr>Smart Contracts: “Have it your way”</vt:lpstr>
      <vt:lpstr>NeoDraw - NEO Multi-Person Shared Whiteboard dApp  NEO Blockchain as an Enterprise Application Platform </vt:lpstr>
      <vt:lpstr>NeoDraw - NEO Multi-Person Shared Whiteboard dApp  NEO Blockchain as an Enterprise Application Platform </vt:lpstr>
      <vt:lpstr>NeoDraw - NEO Multi-Person Shared Whiteboard dApp  NEO Blockchain as an Enterprise Application Platform </vt:lpstr>
      <vt:lpstr>For our next meeting: Create a Meetup sign-in e-dApp</vt:lpstr>
      <vt:lpstr>NEO C# Developer Tool Suite (March 2018)</vt:lpstr>
      <vt:lpstr>Smart Contract Development: NEO or ETH?</vt:lpstr>
      <vt:lpstr>NEO Blockchain as a Enterprise Application Platform</vt:lpstr>
      <vt:lpstr>PowerPoint Presentation</vt:lpstr>
      <vt:lpstr>NEO was created for Large Scale dApps* </vt:lpstr>
      <vt:lpstr>NEO Events</vt:lpstr>
      <vt:lpstr>NEO Events (con’t)</vt:lpstr>
      <vt:lpstr>NEO dApp Competitions ~USD$500K in prizes</vt:lpstr>
      <vt:lpstr>PowerPoint Presentation</vt:lpstr>
      <vt:lpstr>NEO News: Switchers</vt:lpstr>
      <vt:lpstr>What is NEO?  Summary</vt:lpstr>
      <vt:lpstr>NEO Resources: Videos and Webcasts</vt:lpstr>
      <vt:lpstr>NEO Resources: NEO DevCon 1, January 2018</vt:lpstr>
      <vt:lpstr>NEO Resources</vt:lpstr>
      <vt:lpstr>NEO Blockchain C# Developers Center of Excellence https://github.com/mwherman2000/neo-csharpcoe</vt:lpstr>
      <vt:lpstr>NEO Blockchain Quick Start Guide for .NET Developers https://github.com/mwherman2000/neo-dotnetquickstart/blob/master/README.md  </vt:lpstr>
      <vt:lpstr>NEO Blockchain Architecture Reference Model (ARM) for .NET Developers (neo-charm) https://github.com/mwherman2000/neo-charm/blob/master/README.md  </vt:lpstr>
      <vt:lpstr>NEO Blockchain Toronto https://github.com/mwherman2000/neo-csharpcoe/tree/master/events </vt:lpstr>
      <vt:lpstr>PowerPoint Presentation</vt:lpstr>
      <vt:lpstr>PowerPoint Presentation</vt:lpstr>
      <vt:lpstr>I leave you with a challenge… Become part of the NEO Smart Economy</vt:lpstr>
      <vt:lpstr>Our Values as Neoxplorers</vt:lpstr>
      <vt:lpstr>Questions?</vt:lpstr>
      <vt:lpstr>Backup Slides</vt:lpstr>
      <vt:lpstr>NEO System Fees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 Blockchain TORONTO</dc:title>
  <dc:creator>Michael Herman</dc:creator>
  <cp:lastModifiedBy>Michael Herman</cp:lastModifiedBy>
  <cp:revision>160</cp:revision>
  <dcterms:created xsi:type="dcterms:W3CDTF">2018-02-17T01:35:14Z</dcterms:created>
  <dcterms:modified xsi:type="dcterms:W3CDTF">2018-03-14T19:12:50Z</dcterms:modified>
</cp:coreProperties>
</file>